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4" r:id="rId5"/>
    <p:sldId id="260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4452" y="-3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5AD8B-F55A-4E41-84FB-CA568947BD3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9CA79-3352-4291-BC0B-EC04DE3A3BCC}">
      <dgm:prSet phldrT="[Text]"/>
      <dgm:spPr/>
      <dgm:t>
        <a:bodyPr/>
        <a:lstStyle/>
        <a:p>
          <a:r>
            <a:rPr lang="ro-RO" dirty="0" smtClean="0"/>
            <a:t>EROUL </a:t>
          </a:r>
          <a:endParaRPr lang="en-US" dirty="0"/>
        </a:p>
      </dgm:t>
    </dgm:pt>
    <dgm:pt modelId="{4A7EF180-5BB7-4577-AA47-849B6EF5C58F}" type="parTrans" cxnId="{1B091FE9-1164-498D-B03C-8890A08A479C}">
      <dgm:prSet/>
      <dgm:spPr/>
      <dgm:t>
        <a:bodyPr/>
        <a:lstStyle/>
        <a:p>
          <a:endParaRPr lang="en-US"/>
        </a:p>
      </dgm:t>
    </dgm:pt>
    <dgm:pt modelId="{A5CC766C-1977-45AC-9FD3-895E709E50C0}" type="sibTrans" cxnId="{1B091FE9-1164-498D-B03C-8890A08A479C}">
      <dgm:prSet/>
      <dgm:spPr/>
      <dgm:t>
        <a:bodyPr/>
        <a:lstStyle/>
        <a:p>
          <a:endParaRPr lang="en-US"/>
        </a:p>
      </dgm:t>
    </dgm:pt>
    <dgm:pt modelId="{2960219F-BB37-4694-9B3A-FAF553C0DDA0}">
      <dgm:prSet phldrT="[Text]" custT="1"/>
      <dgm:spPr/>
      <dgm:t>
        <a:bodyPr/>
        <a:lstStyle/>
        <a:p>
          <a:r>
            <a: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Poate fi un reper în viața noastră, ne putem raporta la el în diferite împrejurări ale vieții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F3433-8EC1-481F-A788-9573B8370BD3}" type="parTrans" cxnId="{6FC69BF0-08CA-4EA2-9421-B9525CB074E1}">
      <dgm:prSet/>
      <dgm:spPr/>
      <dgm:t>
        <a:bodyPr/>
        <a:lstStyle/>
        <a:p>
          <a:endParaRPr lang="en-US"/>
        </a:p>
      </dgm:t>
    </dgm:pt>
    <dgm:pt modelId="{74CC741F-DDA1-40A0-93D4-FE74BCD1FADE}" type="sibTrans" cxnId="{6FC69BF0-08CA-4EA2-9421-B9525CB074E1}">
      <dgm:prSet/>
      <dgm:spPr/>
      <dgm:t>
        <a:bodyPr/>
        <a:lstStyle/>
        <a:p>
          <a:endParaRPr lang="en-US"/>
        </a:p>
      </dgm:t>
    </dgm:pt>
    <dgm:pt modelId="{4E192CF2-D918-4810-9D10-AC1D582B06E3}">
      <dgm:prSet phldrT="[Text]" custT="1"/>
      <dgm:spPr/>
      <dgm:t>
        <a:bodyPr/>
        <a:lstStyle/>
        <a:p>
          <a:r>
            <a: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Trăsături sufletești: curajos, drept, bun, generos, posedă spirit de sacrificiu, înțelept.</a:t>
          </a:r>
        </a:p>
        <a:p>
          <a:r>
            <a:rPr lang="ro-RO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Trăsături fizice: puternic, armonios din punct de vedere fizic (trăsături importante în Antichitate când eroii erau de origine divină, semizei, etc.)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083E83-17A1-4948-8982-7C8F96425AC0}" type="sibTrans" cxnId="{7ED29CB6-536C-4C57-9872-96841A2BAECB}">
      <dgm:prSet/>
      <dgm:spPr/>
      <dgm:t>
        <a:bodyPr/>
        <a:lstStyle/>
        <a:p>
          <a:endParaRPr lang="en-US"/>
        </a:p>
      </dgm:t>
    </dgm:pt>
    <dgm:pt modelId="{AF7CB3A7-F4C1-46D7-B97E-AC12C8EBFB96}" type="parTrans" cxnId="{7ED29CB6-536C-4C57-9872-96841A2BAECB}">
      <dgm:prSet/>
      <dgm:spPr/>
      <dgm:t>
        <a:bodyPr/>
        <a:lstStyle/>
        <a:p>
          <a:endParaRPr lang="en-US"/>
        </a:p>
      </dgm:t>
    </dgm:pt>
    <dgm:pt modelId="{D187E319-1FB0-4A26-8110-DB96884B8655}">
      <dgm:prSet phldrT="[Text]" custT="1"/>
      <dgm:spPr/>
      <dgm:t>
        <a:bodyPr/>
        <a:lstStyle/>
        <a:p>
          <a:r>
            <a:rPr lang="ro-R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Ființă excepțională care întruchipează valori și trăsături umane permanente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5CC30-8749-4A45-9D50-27E1B4C50E45}" type="sibTrans" cxnId="{DC8072FB-2658-40C6-88C7-C20FDC5C316F}">
      <dgm:prSet/>
      <dgm:spPr/>
      <dgm:t>
        <a:bodyPr/>
        <a:lstStyle/>
        <a:p>
          <a:endParaRPr lang="en-US"/>
        </a:p>
      </dgm:t>
    </dgm:pt>
    <dgm:pt modelId="{09B181EC-7913-4B8E-87B8-C8207F254F1E}" type="parTrans" cxnId="{DC8072FB-2658-40C6-88C7-C20FDC5C316F}">
      <dgm:prSet/>
      <dgm:spPr/>
      <dgm:t>
        <a:bodyPr/>
        <a:lstStyle/>
        <a:p>
          <a:endParaRPr lang="en-US"/>
        </a:p>
      </dgm:t>
    </dgm:pt>
    <dgm:pt modelId="{FD97B082-7F78-4861-9E18-3FFE215F4286}" type="pres">
      <dgm:prSet presAssocID="{A995AD8B-F55A-4E41-84FB-CA568947BD3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DB0F4D-FEA0-4ECE-AC20-C20907E54CF9}" type="pres">
      <dgm:prSet presAssocID="{1419CA79-3352-4291-BC0B-EC04DE3A3BCC}" presName="root1" presStyleCnt="0"/>
      <dgm:spPr/>
    </dgm:pt>
    <dgm:pt modelId="{119732AF-76F2-4DFD-805B-6DEAD0F3FF2F}" type="pres">
      <dgm:prSet presAssocID="{1419CA79-3352-4291-BC0B-EC04DE3A3BC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B8EC6-E955-44E1-9B58-FF1BF8A38CF3}" type="pres">
      <dgm:prSet presAssocID="{1419CA79-3352-4291-BC0B-EC04DE3A3BCC}" presName="level2hierChild" presStyleCnt="0"/>
      <dgm:spPr/>
    </dgm:pt>
    <dgm:pt modelId="{2A930139-C584-4A40-B909-8CF59E3218BB}" type="pres">
      <dgm:prSet presAssocID="{09B181EC-7913-4B8E-87B8-C8207F254F1E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9797AA35-A080-41BD-AFB8-0A01AB989ED5}" type="pres">
      <dgm:prSet presAssocID="{09B181EC-7913-4B8E-87B8-C8207F254F1E}" presName="connTx" presStyleLbl="parChTrans1D2" presStyleIdx="0" presStyleCnt="3"/>
      <dgm:spPr/>
      <dgm:t>
        <a:bodyPr/>
        <a:lstStyle/>
        <a:p>
          <a:endParaRPr lang="en-US"/>
        </a:p>
      </dgm:t>
    </dgm:pt>
    <dgm:pt modelId="{180C0F77-056B-4245-A31E-00C87E990360}" type="pres">
      <dgm:prSet presAssocID="{D187E319-1FB0-4A26-8110-DB96884B8655}" presName="root2" presStyleCnt="0"/>
      <dgm:spPr/>
    </dgm:pt>
    <dgm:pt modelId="{58C5FF9E-BBAB-49D6-88B1-78072D216F18}" type="pres">
      <dgm:prSet presAssocID="{D187E319-1FB0-4A26-8110-DB96884B8655}" presName="LevelTwoTextNode" presStyleLbl="node2" presStyleIdx="0" presStyleCnt="3" custScaleX="313443" custScaleY="1649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A5041E-9388-48CB-AC23-4612B52C3769}" type="pres">
      <dgm:prSet presAssocID="{D187E319-1FB0-4A26-8110-DB96884B8655}" presName="level3hierChild" presStyleCnt="0"/>
      <dgm:spPr/>
    </dgm:pt>
    <dgm:pt modelId="{85F2A24D-D086-4C42-9361-D1136060EA84}" type="pres">
      <dgm:prSet presAssocID="{AF7CB3A7-F4C1-46D7-B97E-AC12C8EBFB9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A1E2433B-EA8C-420C-8441-162967F4ED58}" type="pres">
      <dgm:prSet presAssocID="{AF7CB3A7-F4C1-46D7-B97E-AC12C8EBFB9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720A0AFF-3F22-4D5D-B0AF-F79231FC8CE6}" type="pres">
      <dgm:prSet presAssocID="{4E192CF2-D918-4810-9D10-AC1D582B06E3}" presName="root2" presStyleCnt="0"/>
      <dgm:spPr/>
    </dgm:pt>
    <dgm:pt modelId="{A1BF034D-144E-4028-88BC-6693D35E29F3}" type="pres">
      <dgm:prSet presAssocID="{4E192CF2-D918-4810-9D10-AC1D582B06E3}" presName="LevelTwoTextNode" presStyleLbl="node2" presStyleIdx="1" presStyleCnt="3" custScaleX="313444" custScaleY="1768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15B27E-F7DE-4479-931B-145CF6E326B7}" type="pres">
      <dgm:prSet presAssocID="{4E192CF2-D918-4810-9D10-AC1D582B06E3}" presName="level3hierChild" presStyleCnt="0"/>
      <dgm:spPr/>
    </dgm:pt>
    <dgm:pt modelId="{216FB11B-E098-4756-9BA4-9B80655202B7}" type="pres">
      <dgm:prSet presAssocID="{E80F3433-8EC1-481F-A788-9573B8370BD3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4E7927A7-4769-4FDA-AC67-6D7C79FD7546}" type="pres">
      <dgm:prSet presAssocID="{E80F3433-8EC1-481F-A788-9573B8370BD3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66E6193-A744-4047-A9BF-38633632DFCE}" type="pres">
      <dgm:prSet presAssocID="{2960219F-BB37-4694-9B3A-FAF553C0DDA0}" presName="root2" presStyleCnt="0"/>
      <dgm:spPr/>
    </dgm:pt>
    <dgm:pt modelId="{5A70DCC7-9720-4505-B51F-3D0D2138F9C1}" type="pres">
      <dgm:prSet presAssocID="{2960219F-BB37-4694-9B3A-FAF553C0DDA0}" presName="LevelTwoTextNode" presStyleLbl="node2" presStyleIdx="2" presStyleCnt="3" custScaleX="314745" custScaleY="143221" custLinFactNeighborX="1323" custLinFactNeighborY="-20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207019-A3AE-4EEE-861F-E85424C81CF2}" type="pres">
      <dgm:prSet presAssocID="{2960219F-BB37-4694-9B3A-FAF553C0DDA0}" presName="level3hierChild" presStyleCnt="0"/>
      <dgm:spPr/>
    </dgm:pt>
  </dgm:ptLst>
  <dgm:cxnLst>
    <dgm:cxn modelId="{AF7C3238-0F7E-4FD8-A5FC-4E79A7F81965}" type="presOf" srcId="{E80F3433-8EC1-481F-A788-9573B8370BD3}" destId="{4E7927A7-4769-4FDA-AC67-6D7C79FD7546}" srcOrd="1" destOrd="0" presId="urn:microsoft.com/office/officeart/2008/layout/HorizontalMultiLevelHierarchy"/>
    <dgm:cxn modelId="{6FC69BF0-08CA-4EA2-9421-B9525CB074E1}" srcId="{1419CA79-3352-4291-BC0B-EC04DE3A3BCC}" destId="{2960219F-BB37-4694-9B3A-FAF553C0DDA0}" srcOrd="2" destOrd="0" parTransId="{E80F3433-8EC1-481F-A788-9573B8370BD3}" sibTransId="{74CC741F-DDA1-40A0-93D4-FE74BCD1FADE}"/>
    <dgm:cxn modelId="{973D9784-A31D-4B93-ACF4-71C88E7F300D}" type="presOf" srcId="{09B181EC-7913-4B8E-87B8-C8207F254F1E}" destId="{2A930139-C584-4A40-B909-8CF59E3218BB}" srcOrd="0" destOrd="0" presId="urn:microsoft.com/office/officeart/2008/layout/HorizontalMultiLevelHierarchy"/>
    <dgm:cxn modelId="{B12F7318-FC69-4476-B162-1A942E95F3FF}" type="presOf" srcId="{1419CA79-3352-4291-BC0B-EC04DE3A3BCC}" destId="{119732AF-76F2-4DFD-805B-6DEAD0F3FF2F}" srcOrd="0" destOrd="0" presId="urn:microsoft.com/office/officeart/2008/layout/HorizontalMultiLevelHierarchy"/>
    <dgm:cxn modelId="{0B07246B-C557-4D4F-BE10-638D9560CB6F}" type="presOf" srcId="{D187E319-1FB0-4A26-8110-DB96884B8655}" destId="{58C5FF9E-BBAB-49D6-88B1-78072D216F18}" srcOrd="0" destOrd="0" presId="urn:microsoft.com/office/officeart/2008/layout/HorizontalMultiLevelHierarchy"/>
    <dgm:cxn modelId="{E9C18E80-E9CD-4BFF-BAE7-40EDDBC0E55D}" type="presOf" srcId="{A995AD8B-F55A-4E41-84FB-CA568947BD3E}" destId="{FD97B082-7F78-4861-9E18-3FFE215F4286}" srcOrd="0" destOrd="0" presId="urn:microsoft.com/office/officeart/2008/layout/HorizontalMultiLevelHierarchy"/>
    <dgm:cxn modelId="{1B091FE9-1164-498D-B03C-8890A08A479C}" srcId="{A995AD8B-F55A-4E41-84FB-CA568947BD3E}" destId="{1419CA79-3352-4291-BC0B-EC04DE3A3BCC}" srcOrd="0" destOrd="0" parTransId="{4A7EF180-5BB7-4577-AA47-849B6EF5C58F}" sibTransId="{A5CC766C-1977-45AC-9FD3-895E709E50C0}"/>
    <dgm:cxn modelId="{53F296C8-9BFD-45D2-B2DD-573323758435}" type="presOf" srcId="{AF7CB3A7-F4C1-46D7-B97E-AC12C8EBFB96}" destId="{A1E2433B-EA8C-420C-8441-162967F4ED58}" srcOrd="1" destOrd="0" presId="urn:microsoft.com/office/officeart/2008/layout/HorizontalMultiLevelHierarchy"/>
    <dgm:cxn modelId="{ACEDB530-0D86-4220-AC97-5F6E0303885B}" type="presOf" srcId="{4E192CF2-D918-4810-9D10-AC1D582B06E3}" destId="{A1BF034D-144E-4028-88BC-6693D35E29F3}" srcOrd="0" destOrd="0" presId="urn:microsoft.com/office/officeart/2008/layout/HorizontalMultiLevelHierarchy"/>
    <dgm:cxn modelId="{ABE945E1-7845-49AB-8CD5-20060EB23A33}" type="presOf" srcId="{2960219F-BB37-4694-9B3A-FAF553C0DDA0}" destId="{5A70DCC7-9720-4505-B51F-3D0D2138F9C1}" srcOrd="0" destOrd="0" presId="urn:microsoft.com/office/officeart/2008/layout/HorizontalMultiLevelHierarchy"/>
    <dgm:cxn modelId="{7ED29CB6-536C-4C57-9872-96841A2BAECB}" srcId="{1419CA79-3352-4291-BC0B-EC04DE3A3BCC}" destId="{4E192CF2-D918-4810-9D10-AC1D582B06E3}" srcOrd="1" destOrd="0" parTransId="{AF7CB3A7-F4C1-46D7-B97E-AC12C8EBFB96}" sibTransId="{BA083E83-17A1-4948-8982-7C8F96425AC0}"/>
    <dgm:cxn modelId="{1611C603-1BA7-478D-9FB2-3BBFE244A8E9}" type="presOf" srcId="{AF7CB3A7-F4C1-46D7-B97E-AC12C8EBFB96}" destId="{85F2A24D-D086-4C42-9361-D1136060EA84}" srcOrd="0" destOrd="0" presId="urn:microsoft.com/office/officeart/2008/layout/HorizontalMultiLevelHierarchy"/>
    <dgm:cxn modelId="{78FE0929-30D6-4521-A707-AAC820A58EB1}" type="presOf" srcId="{09B181EC-7913-4B8E-87B8-C8207F254F1E}" destId="{9797AA35-A080-41BD-AFB8-0A01AB989ED5}" srcOrd="1" destOrd="0" presId="urn:microsoft.com/office/officeart/2008/layout/HorizontalMultiLevelHierarchy"/>
    <dgm:cxn modelId="{DC8072FB-2658-40C6-88C7-C20FDC5C316F}" srcId="{1419CA79-3352-4291-BC0B-EC04DE3A3BCC}" destId="{D187E319-1FB0-4A26-8110-DB96884B8655}" srcOrd="0" destOrd="0" parTransId="{09B181EC-7913-4B8E-87B8-C8207F254F1E}" sibTransId="{4FD5CC30-8749-4A45-9D50-27E1B4C50E45}"/>
    <dgm:cxn modelId="{C2D69F7B-E267-469A-83B1-EB152E6C1CE9}" type="presOf" srcId="{E80F3433-8EC1-481F-A788-9573B8370BD3}" destId="{216FB11B-E098-4756-9BA4-9B80655202B7}" srcOrd="0" destOrd="0" presId="urn:microsoft.com/office/officeart/2008/layout/HorizontalMultiLevelHierarchy"/>
    <dgm:cxn modelId="{9C373BF8-75D4-4A7E-98F6-3D11E6B2366D}" type="presParOf" srcId="{FD97B082-7F78-4861-9E18-3FFE215F4286}" destId="{F9DB0F4D-FEA0-4ECE-AC20-C20907E54CF9}" srcOrd="0" destOrd="0" presId="urn:microsoft.com/office/officeart/2008/layout/HorizontalMultiLevelHierarchy"/>
    <dgm:cxn modelId="{905A869F-4A10-4502-8D1D-660189F53686}" type="presParOf" srcId="{F9DB0F4D-FEA0-4ECE-AC20-C20907E54CF9}" destId="{119732AF-76F2-4DFD-805B-6DEAD0F3FF2F}" srcOrd="0" destOrd="0" presId="urn:microsoft.com/office/officeart/2008/layout/HorizontalMultiLevelHierarchy"/>
    <dgm:cxn modelId="{41884D64-0620-481E-ADB2-0525777011F8}" type="presParOf" srcId="{F9DB0F4D-FEA0-4ECE-AC20-C20907E54CF9}" destId="{EB3B8EC6-E955-44E1-9B58-FF1BF8A38CF3}" srcOrd="1" destOrd="0" presId="urn:microsoft.com/office/officeart/2008/layout/HorizontalMultiLevelHierarchy"/>
    <dgm:cxn modelId="{9DE4E81B-1783-4F24-AD18-A66046DDD4F9}" type="presParOf" srcId="{EB3B8EC6-E955-44E1-9B58-FF1BF8A38CF3}" destId="{2A930139-C584-4A40-B909-8CF59E3218BB}" srcOrd="0" destOrd="0" presId="urn:microsoft.com/office/officeart/2008/layout/HorizontalMultiLevelHierarchy"/>
    <dgm:cxn modelId="{2B8D1A5E-06A2-47DA-928C-9D744BB5E2A0}" type="presParOf" srcId="{2A930139-C584-4A40-B909-8CF59E3218BB}" destId="{9797AA35-A080-41BD-AFB8-0A01AB989ED5}" srcOrd="0" destOrd="0" presId="urn:microsoft.com/office/officeart/2008/layout/HorizontalMultiLevelHierarchy"/>
    <dgm:cxn modelId="{52B0AE3D-B993-4575-91F3-0CB1CDF47DC8}" type="presParOf" srcId="{EB3B8EC6-E955-44E1-9B58-FF1BF8A38CF3}" destId="{180C0F77-056B-4245-A31E-00C87E990360}" srcOrd="1" destOrd="0" presId="urn:microsoft.com/office/officeart/2008/layout/HorizontalMultiLevelHierarchy"/>
    <dgm:cxn modelId="{7025FA0E-CADA-462B-933C-F154C32FDA78}" type="presParOf" srcId="{180C0F77-056B-4245-A31E-00C87E990360}" destId="{58C5FF9E-BBAB-49D6-88B1-78072D216F18}" srcOrd="0" destOrd="0" presId="urn:microsoft.com/office/officeart/2008/layout/HorizontalMultiLevelHierarchy"/>
    <dgm:cxn modelId="{D5F7F5EF-DD18-49D5-A222-C1C2378DEE75}" type="presParOf" srcId="{180C0F77-056B-4245-A31E-00C87E990360}" destId="{B3A5041E-9388-48CB-AC23-4612B52C3769}" srcOrd="1" destOrd="0" presId="urn:microsoft.com/office/officeart/2008/layout/HorizontalMultiLevelHierarchy"/>
    <dgm:cxn modelId="{6F4E9511-670B-4754-96CE-8EB720AB26B0}" type="presParOf" srcId="{EB3B8EC6-E955-44E1-9B58-FF1BF8A38CF3}" destId="{85F2A24D-D086-4C42-9361-D1136060EA84}" srcOrd="2" destOrd="0" presId="urn:microsoft.com/office/officeart/2008/layout/HorizontalMultiLevelHierarchy"/>
    <dgm:cxn modelId="{FF66ED3C-471E-4926-8242-C10EF6E72D53}" type="presParOf" srcId="{85F2A24D-D086-4C42-9361-D1136060EA84}" destId="{A1E2433B-EA8C-420C-8441-162967F4ED58}" srcOrd="0" destOrd="0" presId="urn:microsoft.com/office/officeart/2008/layout/HorizontalMultiLevelHierarchy"/>
    <dgm:cxn modelId="{0D9C6F8F-DB1F-4554-9433-CCC026AA5254}" type="presParOf" srcId="{EB3B8EC6-E955-44E1-9B58-FF1BF8A38CF3}" destId="{720A0AFF-3F22-4D5D-B0AF-F79231FC8CE6}" srcOrd="3" destOrd="0" presId="urn:microsoft.com/office/officeart/2008/layout/HorizontalMultiLevelHierarchy"/>
    <dgm:cxn modelId="{B9BA5B5A-315B-4696-9623-93A25D42E225}" type="presParOf" srcId="{720A0AFF-3F22-4D5D-B0AF-F79231FC8CE6}" destId="{A1BF034D-144E-4028-88BC-6693D35E29F3}" srcOrd="0" destOrd="0" presId="urn:microsoft.com/office/officeart/2008/layout/HorizontalMultiLevelHierarchy"/>
    <dgm:cxn modelId="{79F3D483-9BD9-45E6-A202-5A3EFAB4A8A6}" type="presParOf" srcId="{720A0AFF-3F22-4D5D-B0AF-F79231FC8CE6}" destId="{C415B27E-F7DE-4479-931B-145CF6E326B7}" srcOrd="1" destOrd="0" presId="urn:microsoft.com/office/officeart/2008/layout/HorizontalMultiLevelHierarchy"/>
    <dgm:cxn modelId="{459EAE14-01EE-4714-A847-B6225D05514A}" type="presParOf" srcId="{EB3B8EC6-E955-44E1-9B58-FF1BF8A38CF3}" destId="{216FB11B-E098-4756-9BA4-9B80655202B7}" srcOrd="4" destOrd="0" presId="urn:microsoft.com/office/officeart/2008/layout/HorizontalMultiLevelHierarchy"/>
    <dgm:cxn modelId="{7FC024F0-7D1F-4EF9-83E9-CDFB50BC8088}" type="presParOf" srcId="{216FB11B-E098-4756-9BA4-9B80655202B7}" destId="{4E7927A7-4769-4FDA-AC67-6D7C79FD7546}" srcOrd="0" destOrd="0" presId="urn:microsoft.com/office/officeart/2008/layout/HorizontalMultiLevelHierarchy"/>
    <dgm:cxn modelId="{BA131B65-0E08-41A0-9BE2-55179B64898D}" type="presParOf" srcId="{EB3B8EC6-E955-44E1-9B58-FF1BF8A38CF3}" destId="{C66E6193-A744-4047-A9BF-38633632DFCE}" srcOrd="5" destOrd="0" presId="urn:microsoft.com/office/officeart/2008/layout/HorizontalMultiLevelHierarchy"/>
    <dgm:cxn modelId="{5C7D2F2D-DE7B-459D-8308-C1DC87D6FF1A}" type="presParOf" srcId="{C66E6193-A744-4047-A9BF-38633632DFCE}" destId="{5A70DCC7-9720-4505-B51F-3D0D2138F9C1}" srcOrd="0" destOrd="0" presId="urn:microsoft.com/office/officeart/2008/layout/HorizontalMultiLevelHierarchy"/>
    <dgm:cxn modelId="{94F38AE3-532C-4495-A553-A93A54B57BC1}" type="presParOf" srcId="{C66E6193-A744-4047-A9BF-38633632DFCE}" destId="{12207019-A3AE-4EEE-861F-E85424C81C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612162-ADF8-44F2-A13F-C965F6D74487}" type="doc">
      <dgm:prSet loTypeId="urn:microsoft.com/office/officeart/2005/8/layout/cycle4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5E4585-3B55-4EC1-B1FF-75950D6BB8CE}">
      <dgm:prSet phldrT="[Text]" custT="1"/>
      <dgm:spPr/>
      <dgm:t>
        <a:bodyPr/>
        <a:lstStyle/>
        <a:p>
          <a:r>
            <a:rPr lang="ro-RO" sz="2000" dirty="0" smtClean="0"/>
            <a:t>Eroul antic</a:t>
          </a:r>
          <a:endParaRPr lang="en-US" sz="2000" dirty="0"/>
        </a:p>
      </dgm:t>
    </dgm:pt>
    <dgm:pt modelId="{6CB93CBC-1AA9-4A8D-8A1E-8FC315C0EF27}" type="parTrans" cxnId="{579B8300-FE5F-48AB-9F3F-F7C226FC3243}">
      <dgm:prSet/>
      <dgm:spPr/>
      <dgm:t>
        <a:bodyPr/>
        <a:lstStyle/>
        <a:p>
          <a:endParaRPr lang="en-US"/>
        </a:p>
      </dgm:t>
    </dgm:pt>
    <dgm:pt modelId="{1BEA1C07-5961-46C1-8961-0ACE47C8D8F6}" type="sibTrans" cxnId="{579B8300-FE5F-48AB-9F3F-F7C226FC3243}">
      <dgm:prSet/>
      <dgm:spPr/>
      <dgm:t>
        <a:bodyPr/>
        <a:lstStyle/>
        <a:p>
          <a:endParaRPr lang="en-US"/>
        </a:p>
      </dgm:t>
    </dgm:pt>
    <dgm:pt modelId="{AEED9A97-759A-4294-958B-1301F8489808}">
      <dgm:prSet phldrT="[Text]" custT="1"/>
      <dgm:spPr/>
      <dgm:t>
        <a:bodyPr/>
        <a:lstStyle/>
        <a:p>
          <a:r>
            <a:rPr lang="ro-RO" sz="1800" dirty="0" smtClean="0"/>
            <a:t>Eroul medieval</a:t>
          </a:r>
          <a:endParaRPr lang="en-US" sz="1800" dirty="0"/>
        </a:p>
      </dgm:t>
    </dgm:pt>
    <dgm:pt modelId="{BBAA70DD-6E56-41C5-9A20-DC897DA8BB93}" type="parTrans" cxnId="{C095EDDD-9E4E-4524-BE26-DFD23782327A}">
      <dgm:prSet/>
      <dgm:spPr/>
      <dgm:t>
        <a:bodyPr/>
        <a:lstStyle/>
        <a:p>
          <a:endParaRPr lang="en-US"/>
        </a:p>
      </dgm:t>
    </dgm:pt>
    <dgm:pt modelId="{98E2208A-0491-4465-9F89-8AF8F99F345B}" type="sibTrans" cxnId="{C095EDDD-9E4E-4524-BE26-DFD23782327A}">
      <dgm:prSet/>
      <dgm:spPr/>
      <dgm:t>
        <a:bodyPr/>
        <a:lstStyle/>
        <a:p>
          <a:endParaRPr lang="en-US"/>
        </a:p>
      </dgm:t>
    </dgm:pt>
    <dgm:pt modelId="{24EDEEA4-961B-4C52-A6EE-934DD47E7225}">
      <dgm:prSet phldrT="[Text]" custT="1"/>
      <dgm:spPr/>
      <dgm:t>
        <a:bodyPr/>
        <a:lstStyle/>
        <a:p>
          <a:r>
            <a:rPr lang="ro-RO" sz="1200" dirty="0" smtClean="0"/>
            <a:t>Sfântul- înfăpuiește și apără binele</a:t>
          </a:r>
          <a:endParaRPr lang="en-US" sz="1200" dirty="0"/>
        </a:p>
      </dgm:t>
    </dgm:pt>
    <dgm:pt modelId="{EBD7ABC9-94CF-44CA-84C7-3424CF47AB2E}" type="parTrans" cxnId="{67369BA9-463D-419A-B198-A914287ED6AB}">
      <dgm:prSet/>
      <dgm:spPr/>
      <dgm:t>
        <a:bodyPr/>
        <a:lstStyle/>
        <a:p>
          <a:endParaRPr lang="en-US"/>
        </a:p>
      </dgm:t>
    </dgm:pt>
    <dgm:pt modelId="{7E9079F0-AD48-4AAA-BBA2-2661E075CD3C}" type="sibTrans" cxnId="{67369BA9-463D-419A-B198-A914287ED6AB}">
      <dgm:prSet/>
      <dgm:spPr/>
      <dgm:t>
        <a:bodyPr/>
        <a:lstStyle/>
        <a:p>
          <a:endParaRPr lang="en-US"/>
        </a:p>
      </dgm:t>
    </dgm:pt>
    <dgm:pt modelId="{AC6EB9EC-0E63-422B-8132-97A53277D7E5}">
      <dgm:prSet phldrT="[Text]"/>
      <dgm:spPr/>
      <dgm:t>
        <a:bodyPr/>
        <a:lstStyle/>
        <a:p>
          <a:r>
            <a:rPr lang="ro-RO" dirty="0" smtClean="0"/>
            <a:t>Eroul secolului XIX</a:t>
          </a:r>
          <a:endParaRPr lang="en-US" dirty="0"/>
        </a:p>
      </dgm:t>
    </dgm:pt>
    <dgm:pt modelId="{264870B9-44F6-46FA-99F5-6852728887C7}" type="parTrans" cxnId="{DE427D23-5DE2-415B-88B6-53C6A398E790}">
      <dgm:prSet/>
      <dgm:spPr/>
      <dgm:t>
        <a:bodyPr/>
        <a:lstStyle/>
        <a:p>
          <a:endParaRPr lang="en-US"/>
        </a:p>
      </dgm:t>
    </dgm:pt>
    <dgm:pt modelId="{D46D6BB6-6704-4720-8474-65B5550B218C}" type="sibTrans" cxnId="{DE427D23-5DE2-415B-88B6-53C6A398E790}">
      <dgm:prSet/>
      <dgm:spPr/>
      <dgm:t>
        <a:bodyPr/>
        <a:lstStyle/>
        <a:p>
          <a:endParaRPr lang="en-US"/>
        </a:p>
      </dgm:t>
    </dgm:pt>
    <dgm:pt modelId="{7AAD2396-7CFA-448F-BC24-361AAA07A146}">
      <dgm:prSet phldrT="[Text]" custT="1"/>
      <dgm:spPr/>
      <dgm:t>
        <a:bodyPr/>
        <a:lstStyle/>
        <a:p>
          <a:r>
            <a:rPr lang="ro-RO" sz="1400" dirty="0" smtClean="0"/>
            <a:t>Eroul național- unește poporul și reprezintă idealurile acestuia</a:t>
          </a:r>
          <a:endParaRPr lang="en-US" sz="1400" dirty="0"/>
        </a:p>
      </dgm:t>
    </dgm:pt>
    <dgm:pt modelId="{0DF77EF2-3463-420A-B9DA-B6A8DAD3D3E9}" type="parTrans" cxnId="{C69B00EA-1B72-4830-9B1B-C99B1996C07F}">
      <dgm:prSet/>
      <dgm:spPr/>
      <dgm:t>
        <a:bodyPr/>
        <a:lstStyle/>
        <a:p>
          <a:endParaRPr lang="en-US"/>
        </a:p>
      </dgm:t>
    </dgm:pt>
    <dgm:pt modelId="{EC53682C-DDE9-4E30-862D-88C9A3B62C7E}" type="sibTrans" cxnId="{C69B00EA-1B72-4830-9B1B-C99B1996C07F}">
      <dgm:prSet/>
      <dgm:spPr/>
      <dgm:t>
        <a:bodyPr/>
        <a:lstStyle/>
        <a:p>
          <a:endParaRPr lang="en-US"/>
        </a:p>
      </dgm:t>
    </dgm:pt>
    <dgm:pt modelId="{105AA966-B932-4FF1-9B6A-B9655BEA9A0A}">
      <dgm:prSet phldrT="[Text]" custT="1"/>
      <dgm:spPr/>
      <dgm:t>
        <a:bodyPr/>
        <a:lstStyle/>
        <a:p>
          <a:endParaRPr lang="ro-RO" sz="1000" dirty="0" smtClean="0"/>
        </a:p>
        <a:p>
          <a:r>
            <a:rPr lang="ro-RO" sz="2400" dirty="0" smtClean="0"/>
            <a:t>Eroul contemporan</a:t>
          </a:r>
        </a:p>
        <a:p>
          <a:r>
            <a:rPr lang="ro-RO" sz="2400" dirty="0" smtClean="0"/>
            <a:t>(sec. XX</a:t>
          </a:r>
          <a:r>
            <a:rPr lang="ro-RO" sz="1600" dirty="0" smtClean="0"/>
            <a:t>)</a:t>
          </a:r>
          <a:endParaRPr lang="en-US" sz="1600" dirty="0"/>
        </a:p>
      </dgm:t>
    </dgm:pt>
    <dgm:pt modelId="{A69B6264-E5AE-4785-901D-870C3F841F27}" type="parTrans" cxnId="{EDCC2931-1114-4CE6-BBF4-4EC8D3E0367A}">
      <dgm:prSet/>
      <dgm:spPr/>
      <dgm:t>
        <a:bodyPr/>
        <a:lstStyle/>
        <a:p>
          <a:endParaRPr lang="en-US"/>
        </a:p>
      </dgm:t>
    </dgm:pt>
    <dgm:pt modelId="{B9F106B8-6B5D-4393-978F-09FE08FC1B1F}" type="sibTrans" cxnId="{EDCC2931-1114-4CE6-BBF4-4EC8D3E0367A}">
      <dgm:prSet/>
      <dgm:spPr/>
      <dgm:t>
        <a:bodyPr/>
        <a:lstStyle/>
        <a:p>
          <a:endParaRPr lang="en-US"/>
        </a:p>
      </dgm:t>
    </dgm:pt>
    <dgm:pt modelId="{D1978AF8-F91E-4779-BDA9-6D30983E6436}">
      <dgm:prSet phldrT="[Text]" custT="1"/>
      <dgm:spPr/>
      <dgm:t>
        <a:bodyPr/>
        <a:lstStyle/>
        <a:p>
          <a:r>
            <a:rPr lang="ro-RO" sz="1400" dirty="0" smtClean="0"/>
            <a:t>Eroul universal</a:t>
          </a:r>
          <a:endParaRPr lang="en-US" sz="1400" dirty="0"/>
        </a:p>
      </dgm:t>
    </dgm:pt>
    <dgm:pt modelId="{E2E04415-06A2-46EF-B4CE-9A1C7CB82DEE}" type="parTrans" cxnId="{BE5C8ED2-1C68-481F-8CBE-90F0C2F496DD}">
      <dgm:prSet/>
      <dgm:spPr/>
      <dgm:t>
        <a:bodyPr/>
        <a:lstStyle/>
        <a:p>
          <a:endParaRPr lang="en-US"/>
        </a:p>
      </dgm:t>
    </dgm:pt>
    <dgm:pt modelId="{8CFE05BF-691B-41D6-BF40-C0E5234EAA4E}" type="sibTrans" cxnId="{BE5C8ED2-1C68-481F-8CBE-90F0C2F496DD}">
      <dgm:prSet/>
      <dgm:spPr/>
      <dgm:t>
        <a:bodyPr/>
        <a:lstStyle/>
        <a:p>
          <a:endParaRPr lang="en-US"/>
        </a:p>
      </dgm:t>
    </dgm:pt>
    <dgm:pt modelId="{D1DCF0D2-AA75-4EC1-BD30-0789B63E6502}">
      <dgm:prSet phldrT="[Text]" custT="1"/>
      <dgm:spPr/>
      <dgm:t>
        <a:bodyPr/>
        <a:lstStyle/>
        <a:p>
          <a:endParaRPr lang="en-US" sz="1400" dirty="0"/>
        </a:p>
      </dgm:t>
    </dgm:pt>
    <dgm:pt modelId="{1E49CEA2-8E07-4D65-BCFA-40D148BA6484}" type="sibTrans" cxnId="{7F682688-19DD-49F6-B8C1-0CDEE37D65DF}">
      <dgm:prSet/>
      <dgm:spPr/>
      <dgm:t>
        <a:bodyPr/>
        <a:lstStyle/>
        <a:p>
          <a:endParaRPr lang="en-US"/>
        </a:p>
      </dgm:t>
    </dgm:pt>
    <dgm:pt modelId="{DC4EBC16-25EC-4945-A1F3-379A472BF33B}" type="parTrans" cxnId="{7F682688-19DD-49F6-B8C1-0CDEE37D65DF}">
      <dgm:prSet/>
      <dgm:spPr/>
      <dgm:t>
        <a:bodyPr/>
        <a:lstStyle/>
        <a:p>
          <a:endParaRPr lang="en-US"/>
        </a:p>
      </dgm:t>
    </dgm:pt>
    <dgm:pt modelId="{B8CABC53-A6C2-4991-82CA-2227305025F9}">
      <dgm:prSet phldrT="[Text]" custT="1"/>
      <dgm:spPr/>
      <dgm:t>
        <a:bodyPr/>
        <a:lstStyle/>
        <a:p>
          <a:r>
            <a:rPr lang="ro-RO" sz="1400" dirty="0" smtClean="0"/>
            <a:t>babilonian- mil. III, î.H. – Ghilgameș</a:t>
          </a:r>
          <a:endParaRPr lang="en-US" sz="1400" dirty="0"/>
        </a:p>
      </dgm:t>
    </dgm:pt>
    <dgm:pt modelId="{14AB2AC7-2EAC-4328-809A-70B338EEB78E}" type="sibTrans" cxnId="{D35B9622-8653-4CCB-B379-808893D82250}">
      <dgm:prSet/>
      <dgm:spPr/>
      <dgm:t>
        <a:bodyPr/>
        <a:lstStyle/>
        <a:p>
          <a:endParaRPr lang="en-US"/>
        </a:p>
      </dgm:t>
    </dgm:pt>
    <dgm:pt modelId="{0AD9F631-7E5A-44C5-9582-F13979E2F5A1}" type="parTrans" cxnId="{D35B9622-8653-4CCB-B379-808893D82250}">
      <dgm:prSet/>
      <dgm:spPr/>
      <dgm:t>
        <a:bodyPr/>
        <a:lstStyle/>
        <a:p>
          <a:endParaRPr lang="en-US"/>
        </a:p>
      </dgm:t>
    </dgm:pt>
    <dgm:pt modelId="{02A04387-4CF4-45CA-92F9-0AF8D4DCB27E}">
      <dgm:prSet phldrT="[Text]" custT="1"/>
      <dgm:spPr/>
      <dgm:t>
        <a:bodyPr/>
        <a:lstStyle/>
        <a:p>
          <a:r>
            <a:rPr lang="ro-RO" sz="1400" dirty="0" smtClean="0"/>
            <a:t>grec: Ahile, Tezeu, Heracle (Hercule), etc.</a:t>
          </a:r>
          <a:endParaRPr lang="en-US" sz="1400" dirty="0"/>
        </a:p>
      </dgm:t>
    </dgm:pt>
    <dgm:pt modelId="{BE64B762-573D-4691-ADEC-B37B31F93CE5}" type="sibTrans" cxnId="{D47386BE-D8DE-4A1C-972A-1BE348A38E27}">
      <dgm:prSet/>
      <dgm:spPr/>
      <dgm:t>
        <a:bodyPr/>
        <a:lstStyle/>
        <a:p>
          <a:endParaRPr lang="en-US"/>
        </a:p>
      </dgm:t>
    </dgm:pt>
    <dgm:pt modelId="{A52B74F1-BF4D-4ECA-A085-7A2120CD6342}" type="parTrans" cxnId="{D47386BE-D8DE-4A1C-972A-1BE348A38E27}">
      <dgm:prSet/>
      <dgm:spPr/>
      <dgm:t>
        <a:bodyPr/>
        <a:lstStyle/>
        <a:p>
          <a:endParaRPr lang="en-US"/>
        </a:p>
      </dgm:t>
    </dgm:pt>
    <dgm:pt modelId="{61B2EB9B-F04C-47FA-B6CE-E83016077DB1}">
      <dgm:prSet phldrT="[Text]" custT="1"/>
      <dgm:spPr/>
      <dgm:t>
        <a:bodyPr/>
        <a:lstStyle/>
        <a:p>
          <a:r>
            <a:rPr lang="ro-RO" sz="1400" dirty="0" smtClean="0"/>
            <a:t>latin: Eneas </a:t>
          </a:r>
          <a:endParaRPr lang="en-US" sz="1400" dirty="0"/>
        </a:p>
      </dgm:t>
    </dgm:pt>
    <dgm:pt modelId="{C93BD52F-86DE-4064-A0DF-06A642BAE9FE}" type="sibTrans" cxnId="{89F704C4-91C5-477F-9B56-F53F71112F57}">
      <dgm:prSet/>
      <dgm:spPr/>
      <dgm:t>
        <a:bodyPr/>
        <a:lstStyle/>
        <a:p>
          <a:endParaRPr lang="en-US"/>
        </a:p>
      </dgm:t>
    </dgm:pt>
    <dgm:pt modelId="{04DD0B12-48A8-4BF1-BC02-69045688342B}" type="parTrans" cxnId="{89F704C4-91C5-477F-9B56-F53F71112F57}">
      <dgm:prSet/>
      <dgm:spPr/>
      <dgm:t>
        <a:bodyPr/>
        <a:lstStyle/>
        <a:p>
          <a:endParaRPr lang="en-US"/>
        </a:p>
      </dgm:t>
    </dgm:pt>
    <dgm:pt modelId="{FD7B34B8-CE7F-4832-9483-E777F2565408}">
      <dgm:prSet phldrT="[Text]" custT="1"/>
      <dgm:spPr/>
      <dgm:t>
        <a:bodyPr/>
        <a:lstStyle/>
        <a:p>
          <a:r>
            <a:rPr lang="ro-RO" sz="1200" dirty="0" smtClean="0"/>
            <a:t>Regele- conducător al armatei </a:t>
          </a:r>
          <a:endParaRPr lang="en-US" sz="1200" dirty="0"/>
        </a:p>
      </dgm:t>
    </dgm:pt>
    <dgm:pt modelId="{5E8D4EE6-507B-41C2-BF51-665E52B03CEB}" type="parTrans" cxnId="{0A60FD4A-E540-47D1-B2C5-312FB9C71088}">
      <dgm:prSet/>
      <dgm:spPr/>
      <dgm:t>
        <a:bodyPr/>
        <a:lstStyle/>
        <a:p>
          <a:endParaRPr lang="en-US"/>
        </a:p>
      </dgm:t>
    </dgm:pt>
    <dgm:pt modelId="{54BC1AD0-51C5-4061-9C53-328E294B685A}" type="sibTrans" cxnId="{0A60FD4A-E540-47D1-B2C5-312FB9C71088}">
      <dgm:prSet/>
      <dgm:spPr/>
      <dgm:t>
        <a:bodyPr/>
        <a:lstStyle/>
        <a:p>
          <a:endParaRPr lang="en-US"/>
        </a:p>
      </dgm:t>
    </dgm:pt>
    <dgm:pt modelId="{90569928-F5D4-412B-837D-6B6E241F1EE7}">
      <dgm:prSet phldrT="[Text]" custT="1"/>
      <dgm:spPr/>
      <dgm:t>
        <a:bodyPr/>
        <a:lstStyle/>
        <a:p>
          <a:r>
            <a:rPr lang="ro-RO" sz="1200" dirty="0" smtClean="0"/>
            <a:t>Cavalerul- fiu de nobil, cavalerul creștin (vezi Cavalerii Mesei Rotunde)</a:t>
          </a:r>
          <a:endParaRPr lang="en-US" sz="1200" dirty="0"/>
        </a:p>
      </dgm:t>
    </dgm:pt>
    <dgm:pt modelId="{125A3E3C-5494-485C-A5D8-BF825507E831}" type="parTrans" cxnId="{35824E5A-FDA6-4A99-8C3E-19D90C2DAFAC}">
      <dgm:prSet/>
      <dgm:spPr/>
      <dgm:t>
        <a:bodyPr/>
        <a:lstStyle/>
        <a:p>
          <a:endParaRPr lang="en-US"/>
        </a:p>
      </dgm:t>
    </dgm:pt>
    <dgm:pt modelId="{45D53CFF-0167-4D28-AF0E-4357B9CB209D}" type="sibTrans" cxnId="{35824E5A-FDA6-4A99-8C3E-19D90C2DAFAC}">
      <dgm:prSet/>
      <dgm:spPr/>
      <dgm:t>
        <a:bodyPr/>
        <a:lstStyle/>
        <a:p>
          <a:endParaRPr lang="en-US"/>
        </a:p>
      </dgm:t>
    </dgm:pt>
    <dgm:pt modelId="{9968EFE4-F197-4CA7-B388-7E9FCAA33F09}">
      <dgm:prSet phldrT="[Text]" custT="1"/>
      <dgm:spPr/>
      <dgm:t>
        <a:bodyPr/>
        <a:lstStyle/>
        <a:p>
          <a:r>
            <a:rPr lang="ro-RO" sz="1400" dirty="0" smtClean="0"/>
            <a:t>Eroi din lit. rom.: Mihai Viteazul, Mircea cel Bătrân, Ștefan cel Mare, etc. </a:t>
          </a:r>
          <a:endParaRPr lang="en-US" sz="1400" dirty="0"/>
        </a:p>
      </dgm:t>
    </dgm:pt>
    <dgm:pt modelId="{8ECC50BA-C267-4588-98A8-6F8EE54926A3}" type="parTrans" cxnId="{D34AB9A6-1DB1-4F11-99AE-5CF88260652B}">
      <dgm:prSet/>
      <dgm:spPr/>
      <dgm:t>
        <a:bodyPr/>
        <a:lstStyle/>
        <a:p>
          <a:endParaRPr lang="en-US"/>
        </a:p>
      </dgm:t>
    </dgm:pt>
    <dgm:pt modelId="{F7C1E33B-8140-4238-956D-F698A30D7A22}" type="sibTrans" cxnId="{D34AB9A6-1DB1-4F11-99AE-5CF88260652B}">
      <dgm:prSet/>
      <dgm:spPr/>
      <dgm:t>
        <a:bodyPr/>
        <a:lstStyle/>
        <a:p>
          <a:endParaRPr lang="en-US"/>
        </a:p>
      </dgm:t>
    </dgm:pt>
    <dgm:pt modelId="{FA382CA6-3A47-47B9-9931-456B6684A4C6}">
      <dgm:prSet phldrT="[Text]" custT="1"/>
      <dgm:spPr/>
      <dgm:t>
        <a:bodyPr/>
        <a:lstStyle/>
        <a:p>
          <a:r>
            <a:rPr lang="ro-RO" sz="1400" dirty="0" smtClean="0"/>
            <a:t>Zeii- supereroii lumii antice</a:t>
          </a:r>
          <a:endParaRPr lang="en-US" sz="1400" dirty="0"/>
        </a:p>
      </dgm:t>
    </dgm:pt>
    <dgm:pt modelId="{0F4E49DA-7B97-4416-990C-3E7EF1F249D0}" type="parTrans" cxnId="{B84808C4-DCA3-4A03-BCC4-6719D598CA6F}">
      <dgm:prSet/>
      <dgm:spPr/>
      <dgm:t>
        <a:bodyPr/>
        <a:lstStyle/>
        <a:p>
          <a:endParaRPr lang="en-US"/>
        </a:p>
      </dgm:t>
    </dgm:pt>
    <dgm:pt modelId="{C63B1892-0A43-49B5-8390-ED3C53880E6F}" type="sibTrans" cxnId="{B84808C4-DCA3-4A03-BCC4-6719D598CA6F}">
      <dgm:prSet/>
      <dgm:spPr/>
      <dgm:t>
        <a:bodyPr/>
        <a:lstStyle/>
        <a:p>
          <a:endParaRPr lang="en-US"/>
        </a:p>
      </dgm:t>
    </dgm:pt>
    <dgm:pt modelId="{6D201997-A269-40D0-AA95-5CB6D6D61BFA}">
      <dgm:prSet phldrT="[Text]" custT="1"/>
      <dgm:spPr/>
      <dgm:t>
        <a:bodyPr/>
        <a:lstStyle/>
        <a:p>
          <a:r>
            <a:rPr lang="ro-RO" sz="1400" dirty="0" smtClean="0"/>
            <a:t>Supereroul: Superman, Batman, etc.</a:t>
          </a:r>
          <a:endParaRPr lang="en-US" sz="1400" dirty="0"/>
        </a:p>
      </dgm:t>
    </dgm:pt>
    <dgm:pt modelId="{431EB63A-5685-4711-800E-659D792202A4}" type="parTrans" cxnId="{A628E9A0-B3F6-4D65-BF36-314BD754092A}">
      <dgm:prSet/>
      <dgm:spPr/>
      <dgm:t>
        <a:bodyPr/>
        <a:lstStyle/>
        <a:p>
          <a:endParaRPr lang="en-US"/>
        </a:p>
      </dgm:t>
    </dgm:pt>
    <dgm:pt modelId="{4E317063-E73B-49E0-952C-E5F75B3A44F9}" type="sibTrans" cxnId="{A628E9A0-B3F6-4D65-BF36-314BD754092A}">
      <dgm:prSet/>
      <dgm:spPr/>
      <dgm:t>
        <a:bodyPr/>
        <a:lstStyle/>
        <a:p>
          <a:endParaRPr lang="en-US"/>
        </a:p>
      </dgm:t>
    </dgm:pt>
    <dgm:pt modelId="{ABF036EA-9827-4949-99AC-13B3B709DA96}">
      <dgm:prSet phldrT="[Text]"/>
      <dgm:spPr/>
      <dgm:t>
        <a:bodyPr/>
        <a:lstStyle/>
        <a:p>
          <a:endParaRPr lang="en-US" sz="1100" dirty="0"/>
        </a:p>
      </dgm:t>
    </dgm:pt>
    <dgm:pt modelId="{3C3F206F-928A-4358-BACE-BB991DDA3C02}" type="parTrans" cxnId="{4825199F-A48A-4F80-A1AF-7319939E0B07}">
      <dgm:prSet/>
      <dgm:spPr/>
      <dgm:t>
        <a:bodyPr/>
        <a:lstStyle/>
        <a:p>
          <a:endParaRPr lang="en-US"/>
        </a:p>
      </dgm:t>
    </dgm:pt>
    <dgm:pt modelId="{5016A077-A534-48B5-9BB3-CB7DAF5C671A}" type="sibTrans" cxnId="{4825199F-A48A-4F80-A1AF-7319939E0B07}">
      <dgm:prSet/>
      <dgm:spPr/>
      <dgm:t>
        <a:bodyPr/>
        <a:lstStyle/>
        <a:p>
          <a:endParaRPr lang="en-US"/>
        </a:p>
      </dgm:t>
    </dgm:pt>
    <dgm:pt modelId="{DEE677A3-667A-4B03-AD5E-034E3511A8DC}">
      <dgm:prSet phldrT="[Text]" custT="1"/>
      <dgm:spPr/>
      <dgm:t>
        <a:bodyPr/>
        <a:lstStyle/>
        <a:p>
          <a:r>
            <a:rPr lang="ro-RO" sz="1400" dirty="0" smtClean="0"/>
            <a:t>Eroul zilelor noastre poate fi un om obișnuit, un sportiv, un actor, un inventator, un pompier, un artist, un militant al drepturilor omului- adică orice persoană pusă în slujba binelui societății, etc.</a:t>
          </a:r>
          <a:endParaRPr lang="en-US" sz="1400" dirty="0"/>
        </a:p>
      </dgm:t>
    </dgm:pt>
    <dgm:pt modelId="{B8DA87C8-EE04-4747-BFEB-B1DB13E4901C}" type="parTrans" cxnId="{13B06951-72B0-4861-9ACD-71150ED6F39C}">
      <dgm:prSet/>
      <dgm:spPr/>
      <dgm:t>
        <a:bodyPr/>
        <a:lstStyle/>
        <a:p>
          <a:endParaRPr lang="en-US"/>
        </a:p>
      </dgm:t>
    </dgm:pt>
    <dgm:pt modelId="{5428CD7C-2708-4501-8FB4-486EE351A34A}" type="sibTrans" cxnId="{13B06951-72B0-4861-9ACD-71150ED6F39C}">
      <dgm:prSet/>
      <dgm:spPr/>
      <dgm:t>
        <a:bodyPr/>
        <a:lstStyle/>
        <a:p>
          <a:endParaRPr lang="en-US"/>
        </a:p>
      </dgm:t>
    </dgm:pt>
    <dgm:pt modelId="{C194B337-4503-4C6E-8A01-AA7A0F2E67C0}" type="pres">
      <dgm:prSet presAssocID="{A6612162-ADF8-44F2-A13F-C965F6D7448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F2E430-03FC-437A-9B43-821ABD717688}" type="pres">
      <dgm:prSet presAssocID="{A6612162-ADF8-44F2-A13F-C965F6D74487}" presName="children" presStyleCnt="0"/>
      <dgm:spPr/>
    </dgm:pt>
    <dgm:pt modelId="{83D00D09-7A9B-49BB-A03D-5135C89DD93F}" type="pres">
      <dgm:prSet presAssocID="{A6612162-ADF8-44F2-A13F-C965F6D74487}" presName="child1group" presStyleCnt="0"/>
      <dgm:spPr/>
    </dgm:pt>
    <dgm:pt modelId="{00A74668-FC11-4CF4-82F2-5153BB4B8400}" type="pres">
      <dgm:prSet presAssocID="{A6612162-ADF8-44F2-A13F-C965F6D74487}" presName="child1" presStyleLbl="bgAcc1" presStyleIdx="0" presStyleCnt="4" custScaleX="172076" custScaleY="175180" custLinFactNeighborX="-55002" custLinFactNeighborY="26634"/>
      <dgm:spPr/>
      <dgm:t>
        <a:bodyPr/>
        <a:lstStyle/>
        <a:p>
          <a:endParaRPr lang="en-US"/>
        </a:p>
      </dgm:t>
    </dgm:pt>
    <dgm:pt modelId="{DCFD56BA-62C8-45DE-AC01-2D0EDC54CD04}" type="pres">
      <dgm:prSet presAssocID="{A6612162-ADF8-44F2-A13F-C965F6D7448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C4AE9-6230-45B7-8562-3703E0D9D7EA}" type="pres">
      <dgm:prSet presAssocID="{A6612162-ADF8-44F2-A13F-C965F6D74487}" presName="child2group" presStyleCnt="0"/>
      <dgm:spPr/>
    </dgm:pt>
    <dgm:pt modelId="{94B721D0-0C05-475E-98BC-0A8C20CBD40D}" type="pres">
      <dgm:prSet presAssocID="{A6612162-ADF8-44F2-A13F-C965F6D74487}" presName="child2" presStyleLbl="bgAcc1" presStyleIdx="1" presStyleCnt="4" custScaleX="150860" custScaleY="189483" custLinFactNeighborX="49257" custLinFactNeighborY="3802"/>
      <dgm:spPr/>
      <dgm:t>
        <a:bodyPr/>
        <a:lstStyle/>
        <a:p>
          <a:endParaRPr lang="en-US"/>
        </a:p>
      </dgm:t>
    </dgm:pt>
    <dgm:pt modelId="{216FCB78-C09A-43F6-86EF-FD6CDF449812}" type="pres">
      <dgm:prSet presAssocID="{A6612162-ADF8-44F2-A13F-C965F6D7448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6C0B2-C82C-45A0-8BD0-DC5F4C54D5CF}" type="pres">
      <dgm:prSet presAssocID="{A6612162-ADF8-44F2-A13F-C965F6D74487}" presName="child3group" presStyleCnt="0"/>
      <dgm:spPr/>
    </dgm:pt>
    <dgm:pt modelId="{91D6D572-9459-4FDD-91CD-609272403444}" type="pres">
      <dgm:prSet presAssocID="{A6612162-ADF8-44F2-A13F-C965F6D74487}" presName="child3" presStyleLbl="bgAcc1" presStyleIdx="2" presStyleCnt="4" custScaleX="143981" custScaleY="241650" custLinFactNeighborX="49256" custLinFactNeighborY="-3802"/>
      <dgm:spPr/>
      <dgm:t>
        <a:bodyPr/>
        <a:lstStyle/>
        <a:p>
          <a:endParaRPr lang="en-US"/>
        </a:p>
      </dgm:t>
    </dgm:pt>
    <dgm:pt modelId="{57B7EA6E-CC55-4C1A-A8FB-077426388046}" type="pres">
      <dgm:prSet presAssocID="{A6612162-ADF8-44F2-A13F-C965F6D7448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31536F-499D-48D5-8249-01172DD6A6CC}" type="pres">
      <dgm:prSet presAssocID="{A6612162-ADF8-44F2-A13F-C965F6D74487}" presName="child4group" presStyleCnt="0"/>
      <dgm:spPr/>
    </dgm:pt>
    <dgm:pt modelId="{6DAAF231-16AD-4B4D-A07C-285E68A3DCF8}" type="pres">
      <dgm:prSet presAssocID="{A6612162-ADF8-44F2-A13F-C965F6D74487}" presName="child4" presStyleLbl="bgAcc1" presStyleIdx="3" presStyleCnt="4" custScaleX="152689" custScaleY="291336" custLinFactNeighborX="-55902" custLinFactNeighborY="50007"/>
      <dgm:spPr/>
      <dgm:t>
        <a:bodyPr/>
        <a:lstStyle/>
        <a:p>
          <a:endParaRPr lang="en-US"/>
        </a:p>
      </dgm:t>
    </dgm:pt>
    <dgm:pt modelId="{6FA69E5B-6D1A-4E45-AED0-3C91B943B1CE}" type="pres">
      <dgm:prSet presAssocID="{A6612162-ADF8-44F2-A13F-C965F6D7448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CC907-5AAF-4688-B055-7840A599D049}" type="pres">
      <dgm:prSet presAssocID="{A6612162-ADF8-44F2-A13F-C965F6D74487}" presName="childPlaceholder" presStyleCnt="0"/>
      <dgm:spPr/>
    </dgm:pt>
    <dgm:pt modelId="{94DD7731-E596-497B-B975-6947EA0AB058}" type="pres">
      <dgm:prSet presAssocID="{A6612162-ADF8-44F2-A13F-C965F6D74487}" presName="circle" presStyleCnt="0"/>
      <dgm:spPr/>
    </dgm:pt>
    <dgm:pt modelId="{4AB42ADD-2866-4FC5-B250-A28B87F795EA}" type="pres">
      <dgm:prSet presAssocID="{A6612162-ADF8-44F2-A13F-C965F6D74487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F98235-68F2-4E4A-A68D-1EAD327DD055}" type="pres">
      <dgm:prSet presAssocID="{A6612162-ADF8-44F2-A13F-C965F6D74487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652C7-8637-465F-8A3E-9119F722C568}" type="pres">
      <dgm:prSet presAssocID="{A6612162-ADF8-44F2-A13F-C965F6D74487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07905-81C5-424E-8720-93CA8219458C}" type="pres">
      <dgm:prSet presAssocID="{A6612162-ADF8-44F2-A13F-C965F6D74487}" presName="quadrant4" presStyleLbl="node1" presStyleIdx="3" presStyleCnt="4" custLinFactNeighborX="444" custLinFactNeighborY="7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75D49D-6CFD-40ED-B80D-80983E4EC084}" type="pres">
      <dgm:prSet presAssocID="{A6612162-ADF8-44F2-A13F-C965F6D74487}" presName="quadrantPlaceholder" presStyleCnt="0"/>
      <dgm:spPr/>
    </dgm:pt>
    <dgm:pt modelId="{3C6D3C13-28E2-449E-ADB9-BFC34405C2D9}" type="pres">
      <dgm:prSet presAssocID="{A6612162-ADF8-44F2-A13F-C965F6D74487}" presName="center1" presStyleLbl="fgShp" presStyleIdx="0" presStyleCnt="2"/>
      <dgm:spPr/>
    </dgm:pt>
    <dgm:pt modelId="{360FEE0A-B5AE-42B9-B946-91C8A76783B5}" type="pres">
      <dgm:prSet presAssocID="{A6612162-ADF8-44F2-A13F-C965F6D74487}" presName="center2" presStyleLbl="fgShp" presStyleIdx="1" presStyleCnt="2"/>
      <dgm:spPr/>
    </dgm:pt>
  </dgm:ptLst>
  <dgm:cxnLst>
    <dgm:cxn modelId="{8EF52069-3915-42BB-B291-973795A79E6D}" type="presOf" srcId="{D1978AF8-F91E-4779-BDA9-6D30983E6436}" destId="{6FA69E5B-6D1A-4E45-AED0-3C91B943B1CE}" srcOrd="1" destOrd="0" presId="urn:microsoft.com/office/officeart/2005/8/layout/cycle4"/>
    <dgm:cxn modelId="{67369BA9-463D-419A-B198-A914287ED6AB}" srcId="{AEED9A97-759A-4294-958B-1301F8489808}" destId="{24EDEEA4-961B-4C52-A6EE-934DD47E7225}" srcOrd="0" destOrd="0" parTransId="{EBD7ABC9-94CF-44CA-84C7-3424CF47AB2E}" sibTransId="{7E9079F0-AD48-4AAA-BBA2-2661E075CD3C}"/>
    <dgm:cxn modelId="{5DBB8E80-83C4-4AA7-8FB8-22B751B633EA}" type="presOf" srcId="{ABF036EA-9827-4949-99AC-13B3B709DA96}" destId="{6DAAF231-16AD-4B4D-A07C-285E68A3DCF8}" srcOrd="0" destOrd="3" presId="urn:microsoft.com/office/officeart/2005/8/layout/cycle4"/>
    <dgm:cxn modelId="{5EE4790D-7E9F-485E-823A-9397C0F5A3B2}" type="presOf" srcId="{FD7B34B8-CE7F-4832-9483-E777F2565408}" destId="{94B721D0-0C05-475E-98BC-0A8C20CBD40D}" srcOrd="0" destOrd="1" presId="urn:microsoft.com/office/officeart/2005/8/layout/cycle4"/>
    <dgm:cxn modelId="{87E04256-A8F8-4AD7-84C2-EAC24A3D00B3}" type="presOf" srcId="{24EDEEA4-961B-4C52-A6EE-934DD47E7225}" destId="{94B721D0-0C05-475E-98BC-0A8C20CBD40D}" srcOrd="0" destOrd="0" presId="urn:microsoft.com/office/officeart/2005/8/layout/cycle4"/>
    <dgm:cxn modelId="{DC2CAFAB-0135-42C4-9228-59BAE281010D}" type="presOf" srcId="{90569928-F5D4-412B-837D-6B6E241F1EE7}" destId="{216FCB78-C09A-43F6-86EF-FD6CDF449812}" srcOrd="1" destOrd="2" presId="urn:microsoft.com/office/officeart/2005/8/layout/cycle4"/>
    <dgm:cxn modelId="{18E8CA1A-65A3-444F-AC83-F82BC3ABA6EB}" type="presOf" srcId="{6D201997-A269-40D0-AA95-5CB6D6D61BFA}" destId="{6DAAF231-16AD-4B4D-A07C-285E68A3DCF8}" srcOrd="0" destOrd="2" presId="urn:microsoft.com/office/officeart/2005/8/layout/cycle4"/>
    <dgm:cxn modelId="{EDCC2931-1114-4CE6-BBF4-4EC8D3E0367A}" srcId="{A6612162-ADF8-44F2-A13F-C965F6D74487}" destId="{105AA966-B932-4FF1-9B6A-B9655BEA9A0A}" srcOrd="3" destOrd="0" parTransId="{A69B6264-E5AE-4785-901D-870C3F841F27}" sibTransId="{B9F106B8-6B5D-4393-978F-09FE08FC1B1F}"/>
    <dgm:cxn modelId="{E61F698B-9B7A-4BBB-855D-5CCF2147190E}" type="presOf" srcId="{105AA966-B932-4FF1-9B6A-B9655BEA9A0A}" destId="{07A07905-81C5-424E-8720-93CA8219458C}" srcOrd="0" destOrd="0" presId="urn:microsoft.com/office/officeart/2005/8/layout/cycle4"/>
    <dgm:cxn modelId="{D35B9622-8653-4CCB-B379-808893D82250}" srcId="{495E4585-3B55-4EC1-B1FF-75950D6BB8CE}" destId="{B8CABC53-A6C2-4991-82CA-2227305025F9}" srcOrd="1" destOrd="0" parTransId="{0AD9F631-7E5A-44C5-9582-F13979E2F5A1}" sibTransId="{14AB2AC7-2EAC-4328-809A-70B338EEB78E}"/>
    <dgm:cxn modelId="{842322A7-F737-4935-A091-595EF03EE2AF}" type="presOf" srcId="{AC6EB9EC-0E63-422B-8132-97A53277D7E5}" destId="{DAF652C7-8637-465F-8A3E-9119F722C568}" srcOrd="0" destOrd="0" presId="urn:microsoft.com/office/officeart/2005/8/layout/cycle4"/>
    <dgm:cxn modelId="{78D8D65F-140E-49EA-842C-BA09FF93F899}" type="presOf" srcId="{90569928-F5D4-412B-837D-6B6E241F1EE7}" destId="{94B721D0-0C05-475E-98BC-0A8C20CBD40D}" srcOrd="0" destOrd="2" presId="urn:microsoft.com/office/officeart/2005/8/layout/cycle4"/>
    <dgm:cxn modelId="{2CC03641-4D2C-41BF-9498-D43DE5B82C94}" type="presOf" srcId="{AEED9A97-759A-4294-958B-1301F8489808}" destId="{2FF98235-68F2-4E4A-A68D-1EAD327DD055}" srcOrd="0" destOrd="0" presId="urn:microsoft.com/office/officeart/2005/8/layout/cycle4"/>
    <dgm:cxn modelId="{0ECD3218-72F1-40CE-B9A7-F0806004219C}" type="presOf" srcId="{24EDEEA4-961B-4C52-A6EE-934DD47E7225}" destId="{216FCB78-C09A-43F6-86EF-FD6CDF449812}" srcOrd="1" destOrd="0" presId="urn:microsoft.com/office/officeart/2005/8/layout/cycle4"/>
    <dgm:cxn modelId="{9B18839A-79EA-408C-8DC8-282CDEFF843B}" type="presOf" srcId="{DEE677A3-667A-4B03-AD5E-034E3511A8DC}" destId="{6DAAF231-16AD-4B4D-A07C-285E68A3DCF8}" srcOrd="0" destOrd="1" presId="urn:microsoft.com/office/officeart/2005/8/layout/cycle4"/>
    <dgm:cxn modelId="{1903FB00-9895-4DBA-B020-296FA1E1336C}" type="presOf" srcId="{A6612162-ADF8-44F2-A13F-C965F6D74487}" destId="{C194B337-4503-4C6E-8A01-AA7A0F2E67C0}" srcOrd="0" destOrd="0" presId="urn:microsoft.com/office/officeart/2005/8/layout/cycle4"/>
    <dgm:cxn modelId="{992DFEBE-DBD2-4318-96B3-BE18F378A130}" type="presOf" srcId="{D1978AF8-F91E-4779-BDA9-6D30983E6436}" destId="{6DAAF231-16AD-4B4D-A07C-285E68A3DCF8}" srcOrd="0" destOrd="0" presId="urn:microsoft.com/office/officeart/2005/8/layout/cycle4"/>
    <dgm:cxn modelId="{13B06951-72B0-4861-9ACD-71150ED6F39C}" srcId="{105AA966-B932-4FF1-9B6A-B9655BEA9A0A}" destId="{DEE677A3-667A-4B03-AD5E-034E3511A8DC}" srcOrd="1" destOrd="0" parTransId="{B8DA87C8-EE04-4747-BFEB-B1DB13E4901C}" sibTransId="{5428CD7C-2708-4501-8FB4-486EE351A34A}"/>
    <dgm:cxn modelId="{4AE66AA7-C94D-4FA8-A6F4-9A167A8D5897}" type="presOf" srcId="{61B2EB9B-F04C-47FA-B6CE-E83016077DB1}" destId="{00A74668-FC11-4CF4-82F2-5153BB4B8400}" srcOrd="0" destOrd="3" presId="urn:microsoft.com/office/officeart/2005/8/layout/cycle4"/>
    <dgm:cxn modelId="{E14152DF-C39E-4E38-AB1D-0B5968A2DACF}" type="presOf" srcId="{9968EFE4-F197-4CA7-B388-7E9FCAA33F09}" destId="{91D6D572-9459-4FDD-91CD-609272403444}" srcOrd="0" destOrd="1" presId="urn:microsoft.com/office/officeart/2005/8/layout/cycle4"/>
    <dgm:cxn modelId="{35824E5A-FDA6-4A99-8C3E-19D90C2DAFAC}" srcId="{AEED9A97-759A-4294-958B-1301F8489808}" destId="{90569928-F5D4-412B-837D-6B6E241F1EE7}" srcOrd="2" destOrd="0" parTransId="{125A3E3C-5494-485C-A5D8-BF825507E831}" sibTransId="{45D53CFF-0167-4D28-AF0E-4357B9CB209D}"/>
    <dgm:cxn modelId="{D47386BE-D8DE-4A1C-972A-1BE348A38E27}" srcId="{495E4585-3B55-4EC1-B1FF-75950D6BB8CE}" destId="{02A04387-4CF4-45CA-92F9-0AF8D4DCB27E}" srcOrd="2" destOrd="0" parTransId="{A52B74F1-BF4D-4ECA-A085-7A2120CD6342}" sibTransId="{BE64B762-573D-4691-ADEC-B37B31F93CE5}"/>
    <dgm:cxn modelId="{28337520-27D9-435A-99D3-6A528D4C9020}" type="presOf" srcId="{495E4585-3B55-4EC1-B1FF-75950D6BB8CE}" destId="{4AB42ADD-2866-4FC5-B250-A28B87F795EA}" srcOrd="0" destOrd="0" presId="urn:microsoft.com/office/officeart/2005/8/layout/cycle4"/>
    <dgm:cxn modelId="{C095EDDD-9E4E-4524-BE26-DFD23782327A}" srcId="{A6612162-ADF8-44F2-A13F-C965F6D74487}" destId="{AEED9A97-759A-4294-958B-1301F8489808}" srcOrd="1" destOrd="0" parTransId="{BBAA70DD-6E56-41C5-9A20-DC897DA8BB93}" sibTransId="{98E2208A-0491-4465-9F89-8AF8F99F345B}"/>
    <dgm:cxn modelId="{4D6C1FE5-A393-4A09-B970-B26C006AF013}" type="presOf" srcId="{ABF036EA-9827-4949-99AC-13B3B709DA96}" destId="{6FA69E5B-6D1A-4E45-AED0-3C91B943B1CE}" srcOrd="1" destOrd="3" presId="urn:microsoft.com/office/officeart/2005/8/layout/cycle4"/>
    <dgm:cxn modelId="{BD2F2C45-9C94-466F-803C-A1FE04544A77}" type="presOf" srcId="{FA382CA6-3A47-47B9-9931-456B6684A4C6}" destId="{00A74668-FC11-4CF4-82F2-5153BB4B8400}" srcOrd="0" destOrd="4" presId="urn:microsoft.com/office/officeart/2005/8/layout/cycle4"/>
    <dgm:cxn modelId="{49B589B9-C415-4F39-BC51-1EBCA6BB5221}" type="presOf" srcId="{9968EFE4-F197-4CA7-B388-7E9FCAA33F09}" destId="{57B7EA6E-CC55-4C1A-A8FB-077426388046}" srcOrd="1" destOrd="1" presId="urn:microsoft.com/office/officeart/2005/8/layout/cycle4"/>
    <dgm:cxn modelId="{FCCFBB5E-CCE7-482F-B9B8-67C0CA2906A4}" type="presOf" srcId="{7AAD2396-7CFA-448F-BC24-361AAA07A146}" destId="{91D6D572-9459-4FDD-91CD-609272403444}" srcOrd="0" destOrd="0" presId="urn:microsoft.com/office/officeart/2005/8/layout/cycle4"/>
    <dgm:cxn modelId="{579B8300-FE5F-48AB-9F3F-F7C226FC3243}" srcId="{A6612162-ADF8-44F2-A13F-C965F6D74487}" destId="{495E4585-3B55-4EC1-B1FF-75950D6BB8CE}" srcOrd="0" destOrd="0" parTransId="{6CB93CBC-1AA9-4A8D-8A1E-8FC315C0EF27}" sibTransId="{1BEA1C07-5961-46C1-8961-0ACE47C8D8F6}"/>
    <dgm:cxn modelId="{BE5C8ED2-1C68-481F-8CBE-90F0C2F496DD}" srcId="{105AA966-B932-4FF1-9B6A-B9655BEA9A0A}" destId="{D1978AF8-F91E-4779-BDA9-6D30983E6436}" srcOrd="0" destOrd="0" parTransId="{E2E04415-06A2-46EF-B4CE-9A1C7CB82DEE}" sibTransId="{8CFE05BF-691B-41D6-BF40-C0E5234EAA4E}"/>
    <dgm:cxn modelId="{B84808C4-DCA3-4A03-BCC4-6719D598CA6F}" srcId="{495E4585-3B55-4EC1-B1FF-75950D6BB8CE}" destId="{FA382CA6-3A47-47B9-9931-456B6684A4C6}" srcOrd="4" destOrd="0" parTransId="{0F4E49DA-7B97-4416-990C-3E7EF1F249D0}" sibTransId="{C63B1892-0A43-49B5-8390-ED3C53880E6F}"/>
    <dgm:cxn modelId="{A628E9A0-B3F6-4D65-BF36-314BD754092A}" srcId="{105AA966-B932-4FF1-9B6A-B9655BEA9A0A}" destId="{6D201997-A269-40D0-AA95-5CB6D6D61BFA}" srcOrd="2" destOrd="0" parTransId="{431EB63A-5685-4711-800E-659D792202A4}" sibTransId="{4E317063-E73B-49E0-952C-E5F75B3A44F9}"/>
    <dgm:cxn modelId="{7382FD5E-1D97-44C8-8331-04B32961183E}" type="presOf" srcId="{7AAD2396-7CFA-448F-BC24-361AAA07A146}" destId="{57B7EA6E-CC55-4C1A-A8FB-077426388046}" srcOrd="1" destOrd="0" presId="urn:microsoft.com/office/officeart/2005/8/layout/cycle4"/>
    <dgm:cxn modelId="{FAC98714-FA7F-4AA9-955F-6870207ECF08}" type="presOf" srcId="{D1DCF0D2-AA75-4EC1-BD30-0789B63E6502}" destId="{00A74668-FC11-4CF4-82F2-5153BB4B8400}" srcOrd="0" destOrd="0" presId="urn:microsoft.com/office/officeart/2005/8/layout/cycle4"/>
    <dgm:cxn modelId="{E3B247D3-1B61-4361-B3DB-9B3D57D289E0}" type="presOf" srcId="{FA382CA6-3A47-47B9-9931-456B6684A4C6}" destId="{DCFD56BA-62C8-45DE-AC01-2D0EDC54CD04}" srcOrd="1" destOrd="4" presId="urn:microsoft.com/office/officeart/2005/8/layout/cycle4"/>
    <dgm:cxn modelId="{75A1DE83-752B-4A3A-9DA0-D5E0CDA75197}" type="presOf" srcId="{02A04387-4CF4-45CA-92F9-0AF8D4DCB27E}" destId="{DCFD56BA-62C8-45DE-AC01-2D0EDC54CD04}" srcOrd="1" destOrd="2" presId="urn:microsoft.com/office/officeart/2005/8/layout/cycle4"/>
    <dgm:cxn modelId="{130C602C-8D10-4BE1-A83E-CF656F6747F7}" type="presOf" srcId="{D1DCF0D2-AA75-4EC1-BD30-0789B63E6502}" destId="{DCFD56BA-62C8-45DE-AC01-2D0EDC54CD04}" srcOrd="1" destOrd="0" presId="urn:microsoft.com/office/officeart/2005/8/layout/cycle4"/>
    <dgm:cxn modelId="{DE427D23-5DE2-415B-88B6-53C6A398E790}" srcId="{A6612162-ADF8-44F2-A13F-C965F6D74487}" destId="{AC6EB9EC-0E63-422B-8132-97A53277D7E5}" srcOrd="2" destOrd="0" parTransId="{264870B9-44F6-46FA-99F5-6852728887C7}" sibTransId="{D46D6BB6-6704-4720-8474-65B5550B218C}"/>
    <dgm:cxn modelId="{AA677633-97D6-492C-8062-69736189D935}" type="presOf" srcId="{02A04387-4CF4-45CA-92F9-0AF8D4DCB27E}" destId="{00A74668-FC11-4CF4-82F2-5153BB4B8400}" srcOrd="0" destOrd="2" presId="urn:microsoft.com/office/officeart/2005/8/layout/cycle4"/>
    <dgm:cxn modelId="{0A60FD4A-E540-47D1-B2C5-312FB9C71088}" srcId="{AEED9A97-759A-4294-958B-1301F8489808}" destId="{FD7B34B8-CE7F-4832-9483-E777F2565408}" srcOrd="1" destOrd="0" parTransId="{5E8D4EE6-507B-41C2-BF51-665E52B03CEB}" sibTransId="{54BC1AD0-51C5-4061-9C53-328E294B685A}"/>
    <dgm:cxn modelId="{89F704C4-91C5-477F-9B56-F53F71112F57}" srcId="{495E4585-3B55-4EC1-B1FF-75950D6BB8CE}" destId="{61B2EB9B-F04C-47FA-B6CE-E83016077DB1}" srcOrd="3" destOrd="0" parTransId="{04DD0B12-48A8-4BF1-BC02-69045688342B}" sibTransId="{C93BD52F-86DE-4064-A0DF-06A642BAE9FE}"/>
    <dgm:cxn modelId="{2BA7C970-5CCA-4AF0-B5D3-DF3B04A4F9F6}" type="presOf" srcId="{FD7B34B8-CE7F-4832-9483-E777F2565408}" destId="{216FCB78-C09A-43F6-86EF-FD6CDF449812}" srcOrd="1" destOrd="1" presId="urn:microsoft.com/office/officeart/2005/8/layout/cycle4"/>
    <dgm:cxn modelId="{5CD56FCC-7BAB-4692-8C72-2308F0B5B1FF}" type="presOf" srcId="{61B2EB9B-F04C-47FA-B6CE-E83016077DB1}" destId="{DCFD56BA-62C8-45DE-AC01-2D0EDC54CD04}" srcOrd="1" destOrd="3" presId="urn:microsoft.com/office/officeart/2005/8/layout/cycle4"/>
    <dgm:cxn modelId="{FF1DC9D6-61CB-4213-B659-1C34871B5F3F}" type="presOf" srcId="{DEE677A3-667A-4B03-AD5E-034E3511A8DC}" destId="{6FA69E5B-6D1A-4E45-AED0-3C91B943B1CE}" srcOrd="1" destOrd="1" presId="urn:microsoft.com/office/officeart/2005/8/layout/cycle4"/>
    <dgm:cxn modelId="{FA945E86-DC0E-4B71-9F2E-A3BCA3138627}" type="presOf" srcId="{B8CABC53-A6C2-4991-82CA-2227305025F9}" destId="{00A74668-FC11-4CF4-82F2-5153BB4B8400}" srcOrd="0" destOrd="1" presId="urn:microsoft.com/office/officeart/2005/8/layout/cycle4"/>
    <dgm:cxn modelId="{4825199F-A48A-4F80-A1AF-7319939E0B07}" srcId="{105AA966-B932-4FF1-9B6A-B9655BEA9A0A}" destId="{ABF036EA-9827-4949-99AC-13B3B709DA96}" srcOrd="3" destOrd="0" parTransId="{3C3F206F-928A-4358-BACE-BB991DDA3C02}" sibTransId="{5016A077-A534-48B5-9BB3-CB7DAF5C671A}"/>
    <dgm:cxn modelId="{D34AB9A6-1DB1-4F11-99AE-5CF88260652B}" srcId="{AC6EB9EC-0E63-422B-8132-97A53277D7E5}" destId="{9968EFE4-F197-4CA7-B388-7E9FCAA33F09}" srcOrd="1" destOrd="0" parTransId="{8ECC50BA-C267-4588-98A8-6F8EE54926A3}" sibTransId="{F7C1E33B-8140-4238-956D-F698A30D7A22}"/>
    <dgm:cxn modelId="{74C80B4A-806D-4DC6-975F-297C29856092}" type="presOf" srcId="{6D201997-A269-40D0-AA95-5CB6D6D61BFA}" destId="{6FA69E5B-6D1A-4E45-AED0-3C91B943B1CE}" srcOrd="1" destOrd="2" presId="urn:microsoft.com/office/officeart/2005/8/layout/cycle4"/>
    <dgm:cxn modelId="{C69B00EA-1B72-4830-9B1B-C99B1996C07F}" srcId="{AC6EB9EC-0E63-422B-8132-97A53277D7E5}" destId="{7AAD2396-7CFA-448F-BC24-361AAA07A146}" srcOrd="0" destOrd="0" parTransId="{0DF77EF2-3463-420A-B9DA-B6A8DAD3D3E9}" sibTransId="{EC53682C-DDE9-4E30-862D-88C9A3B62C7E}"/>
    <dgm:cxn modelId="{7F682688-19DD-49F6-B8C1-0CDEE37D65DF}" srcId="{495E4585-3B55-4EC1-B1FF-75950D6BB8CE}" destId="{D1DCF0D2-AA75-4EC1-BD30-0789B63E6502}" srcOrd="0" destOrd="0" parTransId="{DC4EBC16-25EC-4945-A1F3-379A472BF33B}" sibTransId="{1E49CEA2-8E07-4D65-BCFA-40D148BA6484}"/>
    <dgm:cxn modelId="{4F418BF8-EF7A-4C0C-AD96-F9CF83F5B9CE}" type="presOf" srcId="{B8CABC53-A6C2-4991-82CA-2227305025F9}" destId="{DCFD56BA-62C8-45DE-AC01-2D0EDC54CD04}" srcOrd="1" destOrd="1" presId="urn:microsoft.com/office/officeart/2005/8/layout/cycle4"/>
    <dgm:cxn modelId="{E743C5F9-890F-414E-991E-630ED10AC018}" type="presParOf" srcId="{C194B337-4503-4C6E-8A01-AA7A0F2E67C0}" destId="{EAF2E430-03FC-437A-9B43-821ABD717688}" srcOrd="0" destOrd="0" presId="urn:microsoft.com/office/officeart/2005/8/layout/cycle4"/>
    <dgm:cxn modelId="{3F4B7590-6B7E-4295-8D9A-329717844743}" type="presParOf" srcId="{EAF2E430-03FC-437A-9B43-821ABD717688}" destId="{83D00D09-7A9B-49BB-A03D-5135C89DD93F}" srcOrd="0" destOrd="0" presId="urn:microsoft.com/office/officeart/2005/8/layout/cycle4"/>
    <dgm:cxn modelId="{B16B8898-5555-4C7B-A310-C2FDE93B473B}" type="presParOf" srcId="{83D00D09-7A9B-49BB-A03D-5135C89DD93F}" destId="{00A74668-FC11-4CF4-82F2-5153BB4B8400}" srcOrd="0" destOrd="0" presId="urn:microsoft.com/office/officeart/2005/8/layout/cycle4"/>
    <dgm:cxn modelId="{8BCC47CB-5C58-4C92-82A3-9D9F3A24F68B}" type="presParOf" srcId="{83D00D09-7A9B-49BB-A03D-5135C89DD93F}" destId="{DCFD56BA-62C8-45DE-AC01-2D0EDC54CD04}" srcOrd="1" destOrd="0" presId="urn:microsoft.com/office/officeart/2005/8/layout/cycle4"/>
    <dgm:cxn modelId="{494CD0BA-8E87-42F0-B21A-AF628ED9FD7B}" type="presParOf" srcId="{EAF2E430-03FC-437A-9B43-821ABD717688}" destId="{AF6C4AE9-6230-45B7-8562-3703E0D9D7EA}" srcOrd="1" destOrd="0" presId="urn:microsoft.com/office/officeart/2005/8/layout/cycle4"/>
    <dgm:cxn modelId="{A9EB1E36-202E-4D23-9CDD-A56E888DD1F4}" type="presParOf" srcId="{AF6C4AE9-6230-45B7-8562-3703E0D9D7EA}" destId="{94B721D0-0C05-475E-98BC-0A8C20CBD40D}" srcOrd="0" destOrd="0" presId="urn:microsoft.com/office/officeart/2005/8/layout/cycle4"/>
    <dgm:cxn modelId="{11002777-6092-45D5-B470-6BAB6FC807E9}" type="presParOf" srcId="{AF6C4AE9-6230-45B7-8562-3703E0D9D7EA}" destId="{216FCB78-C09A-43F6-86EF-FD6CDF449812}" srcOrd="1" destOrd="0" presId="urn:microsoft.com/office/officeart/2005/8/layout/cycle4"/>
    <dgm:cxn modelId="{F18601F6-D55E-413D-AC01-E71C1C72725C}" type="presParOf" srcId="{EAF2E430-03FC-437A-9B43-821ABD717688}" destId="{5846C0B2-C82C-45A0-8BD0-DC5F4C54D5CF}" srcOrd="2" destOrd="0" presId="urn:microsoft.com/office/officeart/2005/8/layout/cycle4"/>
    <dgm:cxn modelId="{BC3D21E6-2A45-4FED-A444-0E56AECB90F6}" type="presParOf" srcId="{5846C0B2-C82C-45A0-8BD0-DC5F4C54D5CF}" destId="{91D6D572-9459-4FDD-91CD-609272403444}" srcOrd="0" destOrd="0" presId="urn:microsoft.com/office/officeart/2005/8/layout/cycle4"/>
    <dgm:cxn modelId="{C0FFE34B-3868-43BB-AC71-7CD00E7A7E84}" type="presParOf" srcId="{5846C0B2-C82C-45A0-8BD0-DC5F4C54D5CF}" destId="{57B7EA6E-CC55-4C1A-A8FB-077426388046}" srcOrd="1" destOrd="0" presId="urn:microsoft.com/office/officeart/2005/8/layout/cycle4"/>
    <dgm:cxn modelId="{922696EC-763A-499A-BDC5-7C04717A93B5}" type="presParOf" srcId="{EAF2E430-03FC-437A-9B43-821ABD717688}" destId="{8631536F-499D-48D5-8249-01172DD6A6CC}" srcOrd="3" destOrd="0" presId="urn:microsoft.com/office/officeart/2005/8/layout/cycle4"/>
    <dgm:cxn modelId="{2D8121BD-256C-483B-BD5B-0E7776AF56FF}" type="presParOf" srcId="{8631536F-499D-48D5-8249-01172DD6A6CC}" destId="{6DAAF231-16AD-4B4D-A07C-285E68A3DCF8}" srcOrd="0" destOrd="0" presId="urn:microsoft.com/office/officeart/2005/8/layout/cycle4"/>
    <dgm:cxn modelId="{480E7C59-E2D0-429F-AA35-C6E5AE9E52FF}" type="presParOf" srcId="{8631536F-499D-48D5-8249-01172DD6A6CC}" destId="{6FA69E5B-6D1A-4E45-AED0-3C91B943B1CE}" srcOrd="1" destOrd="0" presId="urn:microsoft.com/office/officeart/2005/8/layout/cycle4"/>
    <dgm:cxn modelId="{DDE1A8B5-C42C-4909-B432-A67318F83CC3}" type="presParOf" srcId="{EAF2E430-03FC-437A-9B43-821ABD717688}" destId="{42ECC907-5AAF-4688-B055-7840A599D049}" srcOrd="4" destOrd="0" presId="urn:microsoft.com/office/officeart/2005/8/layout/cycle4"/>
    <dgm:cxn modelId="{4753C917-EF8B-49AA-9709-01A2D96259BF}" type="presParOf" srcId="{C194B337-4503-4C6E-8A01-AA7A0F2E67C0}" destId="{94DD7731-E596-497B-B975-6947EA0AB058}" srcOrd="1" destOrd="0" presId="urn:microsoft.com/office/officeart/2005/8/layout/cycle4"/>
    <dgm:cxn modelId="{AC8D6B3A-FDC0-4D6B-BD79-413D49693F5E}" type="presParOf" srcId="{94DD7731-E596-497B-B975-6947EA0AB058}" destId="{4AB42ADD-2866-4FC5-B250-A28B87F795EA}" srcOrd="0" destOrd="0" presId="urn:microsoft.com/office/officeart/2005/8/layout/cycle4"/>
    <dgm:cxn modelId="{8F618ADE-E8E2-40A8-A984-E2AF71CC108A}" type="presParOf" srcId="{94DD7731-E596-497B-B975-6947EA0AB058}" destId="{2FF98235-68F2-4E4A-A68D-1EAD327DD055}" srcOrd="1" destOrd="0" presId="urn:microsoft.com/office/officeart/2005/8/layout/cycle4"/>
    <dgm:cxn modelId="{B810FCBA-7768-47F4-9173-9D1465EE187D}" type="presParOf" srcId="{94DD7731-E596-497B-B975-6947EA0AB058}" destId="{DAF652C7-8637-465F-8A3E-9119F722C568}" srcOrd="2" destOrd="0" presId="urn:microsoft.com/office/officeart/2005/8/layout/cycle4"/>
    <dgm:cxn modelId="{7D1BA110-D61E-4B69-95A1-CFF9668D1E80}" type="presParOf" srcId="{94DD7731-E596-497B-B975-6947EA0AB058}" destId="{07A07905-81C5-424E-8720-93CA8219458C}" srcOrd="3" destOrd="0" presId="urn:microsoft.com/office/officeart/2005/8/layout/cycle4"/>
    <dgm:cxn modelId="{6AF03B21-485B-46FE-9E21-FB496985C7EB}" type="presParOf" srcId="{94DD7731-E596-497B-B975-6947EA0AB058}" destId="{1275D49D-6CFD-40ED-B80D-80983E4EC084}" srcOrd="4" destOrd="0" presId="urn:microsoft.com/office/officeart/2005/8/layout/cycle4"/>
    <dgm:cxn modelId="{27EFB67E-D814-481E-B7B7-1D509A9F6313}" type="presParOf" srcId="{C194B337-4503-4C6E-8A01-AA7A0F2E67C0}" destId="{3C6D3C13-28E2-449E-ADB9-BFC34405C2D9}" srcOrd="2" destOrd="0" presId="urn:microsoft.com/office/officeart/2005/8/layout/cycle4"/>
    <dgm:cxn modelId="{ED6ECF02-6B36-4DCB-85DE-09DFC5AC0FF6}" type="presParOf" srcId="{C194B337-4503-4C6E-8A01-AA7A0F2E67C0}" destId="{360FEE0A-B5AE-42B9-B946-91C8A76783B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918E88-04AF-4870-A8FC-B7D998D00626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DD95F12D-90B9-483F-BA8B-1A8518C7D72F}">
      <dgm:prSet phldrT="[Text]"/>
      <dgm:spPr/>
      <dgm:t>
        <a:bodyPr/>
        <a:lstStyle/>
        <a:p>
          <a:r>
            <a:rPr lang="ro-RO" dirty="0" smtClean="0"/>
            <a:t> Scrie numele filmului pe coloana sonoră a căruia figurează melodia care însoțește prezentarea de față. </a:t>
          </a:r>
          <a:endParaRPr lang="en-US" dirty="0"/>
        </a:p>
      </dgm:t>
    </dgm:pt>
    <dgm:pt modelId="{23255B85-FE03-4E18-9223-8CEBB0507403}" type="parTrans" cxnId="{C6FFCB54-7DCB-407B-B555-7417445ABC64}">
      <dgm:prSet/>
      <dgm:spPr/>
      <dgm:t>
        <a:bodyPr/>
        <a:lstStyle/>
        <a:p>
          <a:endParaRPr lang="en-US"/>
        </a:p>
      </dgm:t>
    </dgm:pt>
    <dgm:pt modelId="{13382F91-7507-4D4A-9FCB-4926AD0614F4}" type="sibTrans" cxnId="{C6FFCB54-7DCB-407B-B555-7417445ABC64}">
      <dgm:prSet/>
      <dgm:spPr/>
      <dgm:t>
        <a:bodyPr/>
        <a:lstStyle/>
        <a:p>
          <a:endParaRPr lang="en-US"/>
        </a:p>
      </dgm:t>
    </dgm:pt>
    <dgm:pt modelId="{84D7BEF3-1450-4184-8B27-504867307836}">
      <dgm:prSet phldrT="[Text]"/>
      <dgm:spPr/>
      <dgm:t>
        <a:bodyPr/>
        <a:lstStyle/>
        <a:p>
          <a:r>
            <a:rPr lang="ro-RO" dirty="0" smtClean="0"/>
            <a:t>Portofoliu/127 </a:t>
          </a:r>
          <a:r>
            <a:rPr lang="en-US" dirty="0" smtClean="0"/>
            <a:t>M</a:t>
          </a:r>
          <a:r>
            <a:rPr lang="ro-RO" dirty="0" smtClean="0"/>
            <a:t>anual</a:t>
          </a:r>
          <a:r>
            <a:rPr lang="en-US" smtClean="0"/>
            <a:t> digital</a:t>
          </a:r>
        </a:p>
        <a:p>
          <a:r>
            <a:rPr lang="en-US" smtClean="0"/>
            <a:t> </a:t>
          </a:r>
          <a:r>
            <a:rPr lang="en-US" dirty="0" err="1" smtClean="0"/>
            <a:t>Editura</a:t>
          </a:r>
          <a:r>
            <a:rPr lang="en-US" dirty="0" smtClean="0"/>
            <a:t> Art</a:t>
          </a:r>
          <a:endParaRPr lang="ro-RO" dirty="0" smtClean="0"/>
        </a:p>
        <a:p>
          <a:r>
            <a:rPr lang="ro-RO" dirty="0" smtClean="0"/>
            <a:t>(pe o foaie separată pe care o punem în portofoliul personal)</a:t>
          </a:r>
          <a:endParaRPr lang="en-US" dirty="0"/>
        </a:p>
      </dgm:t>
    </dgm:pt>
    <dgm:pt modelId="{3B6A4001-4EC8-4621-8259-40653EA00D50}" type="parTrans" cxnId="{3752884A-F007-4904-8C51-79ECE356551B}">
      <dgm:prSet/>
      <dgm:spPr/>
      <dgm:t>
        <a:bodyPr/>
        <a:lstStyle/>
        <a:p>
          <a:endParaRPr lang="en-US"/>
        </a:p>
      </dgm:t>
    </dgm:pt>
    <dgm:pt modelId="{3DFAACAF-4FDF-46DA-B747-EB247F579A3F}" type="sibTrans" cxnId="{3752884A-F007-4904-8C51-79ECE356551B}">
      <dgm:prSet/>
      <dgm:spPr/>
      <dgm:t>
        <a:bodyPr/>
        <a:lstStyle/>
        <a:p>
          <a:endParaRPr lang="en-US"/>
        </a:p>
      </dgm:t>
    </dgm:pt>
    <dgm:pt modelId="{017B36D4-6CB1-41ED-8D69-520AC3156431}">
      <dgm:prSet phldrT="[Text]"/>
      <dgm:spPr/>
      <dgm:t>
        <a:bodyPr/>
        <a:lstStyle/>
        <a:p>
          <a:r>
            <a:rPr lang="ro-RO" dirty="0" smtClean="0"/>
            <a:t>Ex. 3,4,5/ 127</a:t>
          </a:r>
          <a:r>
            <a:rPr lang="en-US" dirty="0" smtClean="0"/>
            <a:t> </a:t>
          </a:r>
          <a:r>
            <a:rPr lang="ro-RO" dirty="0" smtClean="0"/>
            <a:t> Explorare Aplicații/ 127 </a:t>
          </a:r>
          <a:r>
            <a:rPr lang="en-US" dirty="0" smtClean="0"/>
            <a:t>M</a:t>
          </a:r>
          <a:r>
            <a:rPr lang="ro-RO" dirty="0" smtClean="0"/>
            <a:t>anual</a:t>
          </a:r>
          <a:r>
            <a:rPr lang="en-US" dirty="0" smtClean="0"/>
            <a:t> digital </a:t>
          </a:r>
          <a:r>
            <a:rPr lang="en-US" dirty="0" err="1" smtClean="0"/>
            <a:t>Editura</a:t>
          </a:r>
          <a:r>
            <a:rPr lang="en-US" dirty="0" smtClean="0"/>
            <a:t> </a:t>
          </a:r>
          <a:r>
            <a:rPr lang="en-US" dirty="0" smtClean="0"/>
            <a:t>Art, </a:t>
          </a:r>
          <a:r>
            <a:rPr lang="ro-RO" dirty="0" smtClean="0"/>
            <a:t>mod</a:t>
          </a:r>
          <a:r>
            <a:rPr lang="en-US" dirty="0" smtClean="0"/>
            <a:t> digital </a:t>
          </a:r>
          <a:r>
            <a:rPr lang="en-US" dirty="0" err="1" smtClean="0"/>
            <a:t>responsiv</a:t>
          </a:r>
          <a:r>
            <a:rPr lang="ro-RO" smtClean="0"/>
            <a:t>e</a:t>
          </a:r>
          <a:endParaRPr lang="en-US" dirty="0"/>
        </a:p>
      </dgm:t>
    </dgm:pt>
    <dgm:pt modelId="{353F5EAA-59F3-4B48-8820-5C4EC357563B}" type="parTrans" cxnId="{13D0E2DD-84C5-4C34-AABF-E393ACB49375}">
      <dgm:prSet/>
      <dgm:spPr/>
      <dgm:t>
        <a:bodyPr/>
        <a:lstStyle/>
        <a:p>
          <a:endParaRPr lang="en-US"/>
        </a:p>
      </dgm:t>
    </dgm:pt>
    <dgm:pt modelId="{E82D827C-D428-41E1-BC2D-9994FFD27539}" type="sibTrans" cxnId="{13D0E2DD-84C5-4C34-AABF-E393ACB49375}">
      <dgm:prSet/>
      <dgm:spPr/>
      <dgm:t>
        <a:bodyPr/>
        <a:lstStyle/>
        <a:p>
          <a:endParaRPr lang="en-US"/>
        </a:p>
      </dgm:t>
    </dgm:pt>
    <dgm:pt modelId="{F6714D1E-000B-47FC-8159-0BD2F28B722C}" type="pres">
      <dgm:prSet presAssocID="{07918E88-04AF-4870-A8FC-B7D998D00626}" presName="Name0" presStyleCnt="0">
        <dgm:presLayoutVars>
          <dgm:chMax val="7"/>
          <dgm:dir/>
          <dgm:resizeHandles val="exact"/>
        </dgm:presLayoutVars>
      </dgm:prSet>
      <dgm:spPr/>
    </dgm:pt>
    <dgm:pt modelId="{0AE1FF61-EDBC-49AC-A7E6-77F61A247E61}" type="pres">
      <dgm:prSet presAssocID="{07918E88-04AF-4870-A8FC-B7D998D00626}" presName="ellipse1" presStyleLbl="vennNode1" presStyleIdx="0" presStyleCnt="3" custScaleX="199800" custLinFactNeighborX="-8112" custLinFactNeighborY="-21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55D5D-E9D6-4CF8-A117-2AAB6DA93827}" type="pres">
      <dgm:prSet presAssocID="{07918E88-04AF-4870-A8FC-B7D998D00626}" presName="ellipse2" presStyleLbl="vennNode1" presStyleIdx="1" presStyleCnt="3" custScaleX="193890" custScaleY="70578" custLinFactNeighborX="-76548" custLinFactNeighborY="242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5F356-C471-4B4B-869A-CB9A20E6024D}" type="pres">
      <dgm:prSet presAssocID="{07918E88-04AF-4870-A8FC-B7D998D00626}" presName="ellipse3" presStyleLbl="vennNode1" presStyleIdx="2" presStyleCnt="3" custScaleY="166694" custLinFactNeighborX="38532" custLinFactNeighborY="18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FFCB54-7DCB-407B-B555-7417445ABC64}" srcId="{07918E88-04AF-4870-A8FC-B7D998D00626}" destId="{DD95F12D-90B9-483F-BA8B-1A8518C7D72F}" srcOrd="0" destOrd="0" parTransId="{23255B85-FE03-4E18-9223-8CEBB0507403}" sibTransId="{13382F91-7507-4D4A-9FCB-4926AD0614F4}"/>
    <dgm:cxn modelId="{C029D121-DD4F-4161-9E64-E17D840C07E9}" type="presOf" srcId="{84D7BEF3-1450-4184-8B27-504867307836}" destId="{9F255D5D-E9D6-4CF8-A117-2AAB6DA93827}" srcOrd="0" destOrd="0" presId="urn:microsoft.com/office/officeart/2005/8/layout/rings+Icon"/>
    <dgm:cxn modelId="{4F795679-8CA8-423A-841C-A450535F7B03}" type="presOf" srcId="{017B36D4-6CB1-41ED-8D69-520AC3156431}" destId="{1045F356-C471-4B4B-869A-CB9A20E6024D}" srcOrd="0" destOrd="0" presId="urn:microsoft.com/office/officeart/2005/8/layout/rings+Icon"/>
    <dgm:cxn modelId="{3752884A-F007-4904-8C51-79ECE356551B}" srcId="{07918E88-04AF-4870-A8FC-B7D998D00626}" destId="{84D7BEF3-1450-4184-8B27-504867307836}" srcOrd="1" destOrd="0" parTransId="{3B6A4001-4EC8-4621-8259-40653EA00D50}" sibTransId="{3DFAACAF-4FDF-46DA-B747-EB247F579A3F}"/>
    <dgm:cxn modelId="{52775A9E-2058-4CA7-B788-FACC1917D5FF}" type="presOf" srcId="{07918E88-04AF-4870-A8FC-B7D998D00626}" destId="{F6714D1E-000B-47FC-8159-0BD2F28B722C}" srcOrd="0" destOrd="0" presId="urn:microsoft.com/office/officeart/2005/8/layout/rings+Icon"/>
    <dgm:cxn modelId="{13D0E2DD-84C5-4C34-AABF-E393ACB49375}" srcId="{07918E88-04AF-4870-A8FC-B7D998D00626}" destId="{017B36D4-6CB1-41ED-8D69-520AC3156431}" srcOrd="2" destOrd="0" parTransId="{353F5EAA-59F3-4B48-8820-5C4EC357563B}" sibTransId="{E82D827C-D428-41E1-BC2D-9994FFD27539}"/>
    <dgm:cxn modelId="{03108116-BBB3-4E92-B198-A4AC2291F4E0}" type="presOf" srcId="{DD95F12D-90B9-483F-BA8B-1A8518C7D72F}" destId="{0AE1FF61-EDBC-49AC-A7E6-77F61A247E61}" srcOrd="0" destOrd="0" presId="urn:microsoft.com/office/officeart/2005/8/layout/rings+Icon"/>
    <dgm:cxn modelId="{CD47D49A-5408-45D2-822C-970D8357AC49}" type="presParOf" srcId="{F6714D1E-000B-47FC-8159-0BD2F28B722C}" destId="{0AE1FF61-EDBC-49AC-A7E6-77F61A247E61}" srcOrd="0" destOrd="0" presId="urn:microsoft.com/office/officeart/2005/8/layout/rings+Icon"/>
    <dgm:cxn modelId="{72FC4C59-0F8F-43A7-9FEB-7E8F09DA8DF7}" type="presParOf" srcId="{F6714D1E-000B-47FC-8159-0BD2F28B722C}" destId="{9F255D5D-E9D6-4CF8-A117-2AAB6DA93827}" srcOrd="1" destOrd="0" presId="urn:microsoft.com/office/officeart/2005/8/layout/rings+Icon"/>
    <dgm:cxn modelId="{A12AD6FB-425A-41FD-AC08-8F96D4E2FA30}" type="presParOf" srcId="{F6714D1E-000B-47FC-8159-0BD2F28B722C}" destId="{1045F356-C471-4B4B-869A-CB9A20E6024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FB11B-E098-4756-9BA4-9B80655202B7}">
      <dsp:nvSpPr>
        <dsp:cNvPr id="0" name=""/>
        <dsp:cNvSpPr/>
      </dsp:nvSpPr>
      <dsp:spPr>
        <a:xfrm>
          <a:off x="1230461" y="1708150"/>
          <a:ext cx="446002" cy="12359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001" y="0"/>
              </a:lnTo>
              <a:lnTo>
                <a:pt x="223001" y="1235985"/>
              </a:lnTo>
              <a:lnTo>
                <a:pt x="446002" y="123598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20612" y="2293292"/>
        <a:ext cx="65699" cy="65699"/>
      </dsp:txXfrm>
    </dsp:sp>
    <dsp:sp modelId="{85F2A24D-D086-4C42-9361-D1136060EA84}">
      <dsp:nvSpPr>
        <dsp:cNvPr id="0" name=""/>
        <dsp:cNvSpPr/>
      </dsp:nvSpPr>
      <dsp:spPr>
        <a:xfrm>
          <a:off x="1230461" y="1662430"/>
          <a:ext cx="41832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9164" y="45720"/>
              </a:lnTo>
              <a:lnTo>
                <a:pt x="209164" y="115063"/>
              </a:lnTo>
              <a:lnTo>
                <a:pt x="418329" y="115063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29025" y="1697549"/>
        <a:ext cx="21201" cy="21201"/>
      </dsp:txXfrm>
    </dsp:sp>
    <dsp:sp modelId="{2A930139-C584-4A40-B909-8CF59E3218BB}">
      <dsp:nvSpPr>
        <dsp:cNvPr id="0" name=""/>
        <dsp:cNvSpPr/>
      </dsp:nvSpPr>
      <dsp:spPr>
        <a:xfrm>
          <a:off x="1230461" y="528186"/>
          <a:ext cx="418329" cy="1179963"/>
        </a:xfrm>
        <a:custGeom>
          <a:avLst/>
          <a:gdLst/>
          <a:ahLst/>
          <a:cxnLst/>
          <a:rect l="0" t="0" r="0" b="0"/>
          <a:pathLst>
            <a:path>
              <a:moveTo>
                <a:pt x="0" y="1179963"/>
              </a:moveTo>
              <a:lnTo>
                <a:pt x="209164" y="1179963"/>
              </a:lnTo>
              <a:lnTo>
                <a:pt x="209164" y="0"/>
              </a:lnTo>
              <a:lnTo>
                <a:pt x="41832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408328" y="1086870"/>
        <a:ext cx="62596" cy="62596"/>
      </dsp:txXfrm>
    </dsp:sp>
    <dsp:sp modelId="{119732AF-76F2-4DFD-805B-6DEAD0F3FF2F}">
      <dsp:nvSpPr>
        <dsp:cNvPr id="0" name=""/>
        <dsp:cNvSpPr/>
      </dsp:nvSpPr>
      <dsp:spPr>
        <a:xfrm rot="16200000">
          <a:off x="-766538" y="1389301"/>
          <a:ext cx="3356303" cy="63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4100" kern="1200" dirty="0" smtClean="0"/>
            <a:t>EROUL </a:t>
          </a:r>
          <a:endParaRPr lang="en-US" sz="4100" kern="1200" dirty="0"/>
        </a:p>
      </dsp:txBody>
      <dsp:txXfrm>
        <a:off x="-766538" y="1389301"/>
        <a:ext cx="3356303" cy="637697"/>
      </dsp:txXfrm>
    </dsp:sp>
    <dsp:sp modelId="{58C5FF9E-BBAB-49D6-88B1-78072D216F18}">
      <dsp:nvSpPr>
        <dsp:cNvPr id="0" name=""/>
        <dsp:cNvSpPr/>
      </dsp:nvSpPr>
      <dsp:spPr>
        <a:xfrm>
          <a:off x="1648791" y="2184"/>
          <a:ext cx="6556124" cy="10520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Ființă excepțională care întruchipează valori și trăsături umane permanente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8791" y="2184"/>
        <a:ext cx="6556124" cy="1052003"/>
      </dsp:txXfrm>
    </dsp:sp>
    <dsp:sp modelId="{A1BF034D-144E-4028-88BC-6693D35E29F3}">
      <dsp:nvSpPr>
        <dsp:cNvPr id="0" name=""/>
        <dsp:cNvSpPr/>
      </dsp:nvSpPr>
      <dsp:spPr>
        <a:xfrm>
          <a:off x="1648791" y="1213612"/>
          <a:ext cx="6556145" cy="1127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Trăsături sufletești: curajos, drept, bun, generos, posedă spirit de sacrificiu, înțelept.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Trăsături fizice: puternic, armonios din punct de vedere fizic (trăsături importante în Antichitate când eroii erau de origine divină, semizei, etc.)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48791" y="1213612"/>
        <a:ext cx="6556145" cy="1127761"/>
      </dsp:txXfrm>
    </dsp:sp>
    <dsp:sp modelId="{5A70DCC7-9720-4505-B51F-3D0D2138F9C1}">
      <dsp:nvSpPr>
        <dsp:cNvPr id="0" name=""/>
        <dsp:cNvSpPr/>
      </dsp:nvSpPr>
      <dsp:spPr>
        <a:xfrm>
          <a:off x="1676463" y="2487477"/>
          <a:ext cx="6583358" cy="9133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Poate fi un reper în viața noastră, ne putem raporta la el în diferite împrejurări ale vieții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76463" y="2487477"/>
        <a:ext cx="6583358" cy="9133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6D572-9459-4FDD-91CD-609272403444}">
      <dsp:nvSpPr>
        <dsp:cNvPr id="0" name=""/>
        <dsp:cNvSpPr/>
      </dsp:nvSpPr>
      <dsp:spPr>
        <a:xfrm>
          <a:off x="5583889" y="1824739"/>
          <a:ext cx="3241023" cy="3523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Eroul național- unește poporul și reprezintă idealurile acestuia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Eroi din lit. rom.: Mihai Viteazul, Mircea cel Bătrân, Ștefan cel Mare, etc. </a:t>
          </a:r>
          <a:endParaRPr lang="en-US" sz="1400" kern="1200" dirty="0"/>
        </a:p>
      </dsp:txBody>
      <dsp:txXfrm>
        <a:off x="6622644" y="2772088"/>
        <a:ext cx="2135820" cy="2509805"/>
      </dsp:txXfrm>
    </dsp:sp>
    <dsp:sp modelId="{6DAAF231-16AD-4B4D-A07C-285E68A3DCF8}">
      <dsp:nvSpPr>
        <dsp:cNvPr id="0" name=""/>
        <dsp:cNvSpPr/>
      </dsp:nvSpPr>
      <dsp:spPr>
        <a:xfrm>
          <a:off x="0" y="1517931"/>
          <a:ext cx="3437040" cy="4248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Eroul universal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Eroul zilelor noastre poate fi un om obișnuit, un sportiv, un actor, un inventator, un pompier, un artist, un militant al drepturilor omului- adică orice persoană pusă în slujba binelui societății,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Supereroul: Superman, Batman, etc.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/>
        </a:p>
      </dsp:txBody>
      <dsp:txXfrm>
        <a:off x="70467" y="2650422"/>
        <a:ext cx="2264994" cy="3045136"/>
      </dsp:txXfrm>
    </dsp:sp>
    <dsp:sp modelId="{94B721D0-0C05-475E-98BC-0A8C20CBD40D}">
      <dsp:nvSpPr>
        <dsp:cNvPr id="0" name=""/>
        <dsp:cNvSpPr/>
      </dsp:nvSpPr>
      <dsp:spPr>
        <a:xfrm>
          <a:off x="5429042" y="-782601"/>
          <a:ext cx="3395870" cy="2762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/>
            <a:t>Sfântul- înfăpuiește și apără binele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/>
            <a:t>Regele- conducător al armatei 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200" kern="1200" dirty="0" smtClean="0"/>
            <a:t>Cavalerul- fiu de nobil, cavalerul creștin (vezi Cavalerii Mesei Rotunde)</a:t>
          </a:r>
          <a:endParaRPr lang="en-US" sz="1200" kern="1200" dirty="0"/>
        </a:p>
      </dsp:txBody>
      <dsp:txXfrm>
        <a:off x="6508496" y="-721908"/>
        <a:ext cx="2255723" cy="1950813"/>
      </dsp:txXfrm>
    </dsp:sp>
    <dsp:sp modelId="{00A74668-FC11-4CF4-82F2-5153BB4B8400}">
      <dsp:nvSpPr>
        <dsp:cNvPr id="0" name=""/>
        <dsp:cNvSpPr/>
      </dsp:nvSpPr>
      <dsp:spPr>
        <a:xfrm>
          <a:off x="0" y="-345399"/>
          <a:ext cx="3873443" cy="2554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babilonian- mil. III, î.H. – Ghilgameș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grec: Ahile, Tezeu, Heracle (Hercule), etc.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latin: Eneas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o-RO" sz="1400" kern="1200" dirty="0" smtClean="0"/>
            <a:t>Zeii- supereroii lumii antice</a:t>
          </a:r>
          <a:endParaRPr lang="en-US" sz="1400" kern="1200" dirty="0"/>
        </a:p>
      </dsp:txBody>
      <dsp:txXfrm>
        <a:off x="56111" y="-289288"/>
        <a:ext cx="2599188" cy="1803558"/>
      </dsp:txXfrm>
    </dsp:sp>
    <dsp:sp modelId="{4AB42ADD-2866-4FC5-B250-A28B87F795EA}">
      <dsp:nvSpPr>
        <dsp:cNvPr id="0" name=""/>
        <dsp:cNvSpPr/>
      </dsp:nvSpPr>
      <dsp:spPr>
        <a:xfrm>
          <a:off x="2393840" y="445376"/>
          <a:ext cx="1973049" cy="197304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Eroul antic</a:t>
          </a:r>
          <a:endParaRPr lang="en-US" sz="2000" kern="1200" dirty="0"/>
        </a:p>
      </dsp:txBody>
      <dsp:txXfrm>
        <a:off x="2971733" y="1023269"/>
        <a:ext cx="1395156" cy="1395156"/>
      </dsp:txXfrm>
    </dsp:sp>
    <dsp:sp modelId="{2FF98235-68F2-4E4A-A68D-1EAD327DD055}">
      <dsp:nvSpPr>
        <dsp:cNvPr id="0" name=""/>
        <dsp:cNvSpPr/>
      </dsp:nvSpPr>
      <dsp:spPr>
        <a:xfrm rot="5400000">
          <a:off x="4458023" y="445376"/>
          <a:ext cx="1973049" cy="197304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800" kern="1200" dirty="0" smtClean="0"/>
            <a:t>Eroul medieval</a:t>
          </a:r>
          <a:endParaRPr lang="en-US" sz="1800" kern="1200" dirty="0"/>
        </a:p>
      </dsp:txBody>
      <dsp:txXfrm rot="-5400000">
        <a:off x="4458023" y="1023269"/>
        <a:ext cx="1395156" cy="1395156"/>
      </dsp:txXfrm>
    </dsp:sp>
    <dsp:sp modelId="{DAF652C7-8637-465F-8A3E-9119F722C568}">
      <dsp:nvSpPr>
        <dsp:cNvPr id="0" name=""/>
        <dsp:cNvSpPr/>
      </dsp:nvSpPr>
      <dsp:spPr>
        <a:xfrm rot="10800000">
          <a:off x="4458023" y="2509559"/>
          <a:ext cx="1973049" cy="197304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kern="1200" dirty="0" smtClean="0"/>
            <a:t>Eroul secolului XIX</a:t>
          </a:r>
          <a:endParaRPr lang="en-US" sz="2000" kern="1200" dirty="0"/>
        </a:p>
      </dsp:txBody>
      <dsp:txXfrm rot="10800000">
        <a:off x="4458023" y="2509559"/>
        <a:ext cx="1395156" cy="1395156"/>
      </dsp:txXfrm>
    </dsp:sp>
    <dsp:sp modelId="{07A07905-81C5-424E-8720-93CA8219458C}">
      <dsp:nvSpPr>
        <dsp:cNvPr id="0" name=""/>
        <dsp:cNvSpPr/>
      </dsp:nvSpPr>
      <dsp:spPr>
        <a:xfrm rot="16200000">
          <a:off x="2402600" y="2525245"/>
          <a:ext cx="1973049" cy="1973049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Eroul contemporan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400" kern="1200" dirty="0" smtClean="0"/>
            <a:t>(sec. XX</a:t>
          </a:r>
          <a:r>
            <a:rPr lang="ro-RO" sz="1600" kern="1200" dirty="0" smtClean="0"/>
            <a:t>)</a:t>
          </a:r>
          <a:endParaRPr lang="en-US" sz="1600" kern="1200" dirty="0"/>
        </a:p>
      </dsp:txBody>
      <dsp:txXfrm rot="5400000">
        <a:off x="2980493" y="2525245"/>
        <a:ext cx="1395156" cy="1395156"/>
      </dsp:txXfrm>
    </dsp:sp>
    <dsp:sp modelId="{3C6D3C13-28E2-449E-ADB9-BFC34405C2D9}">
      <dsp:nvSpPr>
        <dsp:cNvPr id="0" name=""/>
        <dsp:cNvSpPr/>
      </dsp:nvSpPr>
      <dsp:spPr>
        <a:xfrm>
          <a:off x="4071843" y="2053890"/>
          <a:ext cx="681225" cy="5923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0FEE0A-B5AE-42B9-B946-91C8A76783B5}">
      <dsp:nvSpPr>
        <dsp:cNvPr id="0" name=""/>
        <dsp:cNvSpPr/>
      </dsp:nvSpPr>
      <dsp:spPr>
        <a:xfrm rot="10800000">
          <a:off x="4071843" y="2281725"/>
          <a:ext cx="681225" cy="59237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1FF61-EDBC-49AC-A7E6-77F61A247E61}">
      <dsp:nvSpPr>
        <dsp:cNvPr id="0" name=""/>
        <dsp:cNvSpPr/>
      </dsp:nvSpPr>
      <dsp:spPr>
        <a:xfrm>
          <a:off x="1656245" y="49104"/>
          <a:ext cx="4094836" cy="204943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300" kern="1200" dirty="0" smtClean="0"/>
            <a:t> Scrie numele filmului pe coloana sonoră a căruia figurează melodia care însoțește prezentarea de față. </a:t>
          </a:r>
          <a:endParaRPr lang="en-US" sz="1300" kern="1200" dirty="0"/>
        </a:p>
      </dsp:txBody>
      <dsp:txXfrm>
        <a:off x="2255920" y="349237"/>
        <a:ext cx="2895486" cy="1449172"/>
      </dsp:txXfrm>
    </dsp:sp>
    <dsp:sp modelId="{9F255D5D-E9D6-4CF8-A117-2AAB6DA93827}">
      <dsp:nvSpPr>
        <dsp:cNvPr id="0" name=""/>
        <dsp:cNvSpPr/>
      </dsp:nvSpPr>
      <dsp:spPr>
        <a:xfrm>
          <a:off x="1369112" y="2160814"/>
          <a:ext cx="3973712" cy="14464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Portofoliu/127 </a:t>
          </a:r>
          <a:r>
            <a:rPr lang="en-US" sz="1200" kern="1200" dirty="0" smtClean="0"/>
            <a:t>M</a:t>
          </a:r>
          <a:r>
            <a:rPr lang="ro-RO" sz="1200" kern="1200" dirty="0" smtClean="0"/>
            <a:t>anual</a:t>
          </a:r>
          <a:r>
            <a:rPr lang="en-US" sz="1200" kern="1200" smtClean="0"/>
            <a:t> digital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 </a:t>
          </a:r>
          <a:r>
            <a:rPr lang="en-US" sz="1200" kern="1200" dirty="0" err="1" smtClean="0"/>
            <a:t>Editura</a:t>
          </a:r>
          <a:r>
            <a:rPr lang="en-US" sz="1200" kern="1200" dirty="0" smtClean="0"/>
            <a:t> Art</a:t>
          </a:r>
          <a:endParaRPr lang="ro-RO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(pe o foaie separată pe care o punem în portofoliul personal)</a:t>
          </a:r>
          <a:endParaRPr lang="en-US" sz="1200" kern="1200" dirty="0"/>
        </a:p>
      </dsp:txBody>
      <dsp:txXfrm>
        <a:off x="1951049" y="2372642"/>
        <a:ext cx="2809838" cy="1022796"/>
      </dsp:txXfrm>
    </dsp:sp>
    <dsp:sp modelId="{1045F356-C471-4B4B-869A-CB9A20E6024D}">
      <dsp:nvSpPr>
        <dsp:cNvPr id="0" name=""/>
        <dsp:cNvSpPr/>
      </dsp:nvSpPr>
      <dsp:spPr>
        <a:xfrm>
          <a:off x="5743394" y="9"/>
          <a:ext cx="2049467" cy="3416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200" kern="1200" dirty="0" smtClean="0"/>
            <a:t>Ex. 3,4,5/ 127</a:t>
          </a:r>
          <a:r>
            <a:rPr lang="en-US" sz="1200" kern="1200" dirty="0" smtClean="0"/>
            <a:t> </a:t>
          </a:r>
          <a:r>
            <a:rPr lang="ro-RO" sz="1200" kern="1200" dirty="0" smtClean="0"/>
            <a:t> Explorare Aplicații/ 127 </a:t>
          </a:r>
          <a:r>
            <a:rPr lang="en-US" sz="1200" kern="1200" dirty="0" smtClean="0"/>
            <a:t>M</a:t>
          </a:r>
          <a:r>
            <a:rPr lang="ro-RO" sz="1200" kern="1200" dirty="0" smtClean="0"/>
            <a:t>anual</a:t>
          </a:r>
          <a:r>
            <a:rPr lang="en-US" sz="1200" kern="1200" dirty="0" smtClean="0"/>
            <a:t> digital </a:t>
          </a:r>
          <a:r>
            <a:rPr lang="en-US" sz="1200" kern="1200" dirty="0" err="1" smtClean="0"/>
            <a:t>Editura</a:t>
          </a:r>
          <a:r>
            <a:rPr lang="en-US" sz="1200" kern="1200" dirty="0" smtClean="0"/>
            <a:t> </a:t>
          </a:r>
          <a:r>
            <a:rPr lang="en-US" sz="1200" kern="1200" dirty="0" smtClean="0"/>
            <a:t>Art, </a:t>
          </a:r>
          <a:r>
            <a:rPr lang="ro-RO" sz="1200" kern="1200" dirty="0" smtClean="0"/>
            <a:t>mod</a:t>
          </a:r>
          <a:r>
            <a:rPr lang="en-US" sz="1200" kern="1200" dirty="0" smtClean="0"/>
            <a:t> digital </a:t>
          </a:r>
          <a:r>
            <a:rPr lang="en-US" sz="1200" kern="1200" dirty="0" err="1" smtClean="0"/>
            <a:t>responsiv</a:t>
          </a:r>
          <a:r>
            <a:rPr lang="ro-RO" sz="1200" kern="1200" smtClean="0"/>
            <a:t>e</a:t>
          </a:r>
          <a:endParaRPr lang="en-US" sz="1200" kern="1200" dirty="0"/>
        </a:p>
      </dsp:txBody>
      <dsp:txXfrm>
        <a:off x="6043531" y="500313"/>
        <a:ext cx="1449193" cy="2415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CDF13-16AD-4B44-8AE0-637722E1D0EE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C6687-730F-481A-8B9C-A4A1B64BA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65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6687-730F-481A-8B9C-A4A1B64BAC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0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7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6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9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3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9D87496-E090-4BD3-9EF3-81FB69D68B7D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2963C62-5A7F-4E25-9026-504DD6B3D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JennIzOKy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hSw-YN6Ew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42108"/>
            <a:ext cx="8825658" cy="2493819"/>
          </a:xfrm>
        </p:spPr>
        <p:txBody>
          <a:bodyPr/>
          <a:lstStyle/>
          <a:p>
            <a:r>
              <a:rPr lang="ro-RO" dirty="0" smtClean="0"/>
              <a:t>Modele comportamentale eroice de-a lungul timpului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435927"/>
            <a:ext cx="8825658" cy="2258290"/>
          </a:xfrm>
        </p:spPr>
        <p:txBody>
          <a:bodyPr>
            <a:normAutofit fontScale="70000" lnSpcReduction="20000"/>
          </a:bodyPr>
          <a:lstStyle/>
          <a:p>
            <a:r>
              <a:rPr lang="ro-RO" dirty="0" smtClean="0"/>
              <a:t>                                                      </a:t>
            </a:r>
          </a:p>
          <a:p>
            <a:r>
              <a:rPr lang="ro-RO" dirty="0" smtClean="0"/>
              <a:t>CE ESTE UN EROU?</a:t>
            </a:r>
          </a:p>
          <a:p>
            <a:r>
              <a:rPr lang="ro-RO" dirty="0" smtClean="0"/>
              <a:t>Tipuri de eroi </a:t>
            </a:r>
          </a:p>
          <a:p>
            <a:r>
              <a:rPr lang="ro-RO" dirty="0" smtClean="0"/>
              <a:t>Eroi și supereroi din mitologia greacă</a:t>
            </a:r>
          </a:p>
          <a:p>
            <a:r>
              <a:rPr lang="ro-RO" dirty="0" smtClean="0"/>
              <a:t>Stan lee- geniul benzilor desenate marvel</a:t>
            </a:r>
          </a:p>
          <a:p>
            <a:r>
              <a:rPr lang="ro-RO" dirty="0" smtClean="0"/>
              <a:t>Concluzii</a:t>
            </a:r>
          </a:p>
          <a:p>
            <a:r>
              <a:rPr lang="ro-RO" dirty="0" smtClean="0"/>
              <a:t>Tema pentru acasă</a:t>
            </a:r>
          </a:p>
          <a:p>
            <a:r>
              <a:rPr lang="ro-RO" dirty="0"/>
              <a:t> </a:t>
            </a:r>
            <a:r>
              <a:rPr lang="ro-RO" dirty="0" smtClean="0"/>
              <a:t>                                                                                                       Prof. Roșan DElia</a:t>
            </a:r>
          </a:p>
          <a:p>
            <a:endParaRPr lang="ro-RO" dirty="0" smtClean="0"/>
          </a:p>
          <a:p>
            <a:endParaRPr lang="en-US" dirty="0"/>
          </a:p>
        </p:txBody>
      </p:sp>
      <p:pic>
        <p:nvPicPr>
          <p:cNvPr id="4" name="Gladiator - Soundtrack - Now We Are Fre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3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0001" y="36091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este un erou?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642149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91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5000">
        <p15:prstTrans prst="crush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37310"/>
            <a:ext cx="8761413" cy="706582"/>
          </a:xfrm>
        </p:spPr>
        <p:txBody>
          <a:bodyPr/>
          <a:lstStyle/>
          <a:p>
            <a:r>
              <a:rPr lang="ro-RO" dirty="0" smtClean="0"/>
              <a:t>Tipuri de eroi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29950"/>
              </p:ext>
            </p:extLst>
          </p:nvPr>
        </p:nvGraphicFramePr>
        <p:xfrm>
          <a:off x="1155700" y="1680632"/>
          <a:ext cx="8824913" cy="4927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51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568035"/>
            <a:ext cx="8761413" cy="1966340"/>
          </a:xfrm>
        </p:spPr>
        <p:txBody>
          <a:bodyPr/>
          <a:lstStyle/>
          <a:p>
            <a:r>
              <a:rPr lang="ro-RO" dirty="0" smtClean="0"/>
              <a:t>Eroi și semizei din mitologia greacă</a:t>
            </a:r>
            <a:br>
              <a:rPr lang="ro-RO" dirty="0" smtClean="0"/>
            </a:br>
            <a:r>
              <a:rPr lang="ro-RO" sz="1400" dirty="0" smtClean="0"/>
              <a:t>1. Vizionează videoclipul din link</a:t>
            </a:r>
            <a:br>
              <a:rPr lang="ro-RO" sz="1400" dirty="0" smtClean="0"/>
            </a:br>
            <a:r>
              <a:rPr lang="ro-RO" sz="1400" dirty="0" smtClean="0"/>
              <a:t>2. Numește eroul ipostaziat în fiecare dintre cele patru imagini de mai jos</a:t>
            </a:r>
            <a:endParaRPr lang="en-US" sz="1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2080" y="3948401"/>
            <a:ext cx="2409825" cy="277105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7744" y="2603501"/>
            <a:ext cx="7481455" cy="1067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https://www.youtube.com/watch?v=nJennIzOKyc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4" y="3740581"/>
            <a:ext cx="1847850" cy="2978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1409" y="3948401"/>
            <a:ext cx="1842654" cy="2771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3567" y="4163216"/>
            <a:ext cx="2410906" cy="255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4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651165"/>
            <a:ext cx="8761413" cy="1510144"/>
          </a:xfrm>
        </p:spPr>
        <p:txBody>
          <a:bodyPr/>
          <a:lstStyle/>
          <a:p>
            <a:r>
              <a:rPr lang="ro-RO" dirty="0" smtClean="0"/>
              <a:t>Stan Lee- geniul benzilor desenate cu supereroi Marvel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www.youtube.com/watch?v=chSw-YN6Ew8</a:t>
            </a:r>
            <a:endParaRPr lang="ro-RO" sz="2400" dirty="0" smtClean="0">
              <a:solidFill>
                <a:schemeClr val="bg1"/>
              </a:solidFill>
            </a:endParaRPr>
          </a:p>
          <a:p>
            <a:r>
              <a:rPr lang="ro-RO" sz="2400" dirty="0" smtClean="0">
                <a:solidFill>
                  <a:schemeClr val="bg1"/>
                </a:solidFill>
              </a:rPr>
              <a:t>                            1. Click pe link</a:t>
            </a:r>
          </a:p>
          <a:p>
            <a:r>
              <a:rPr lang="ro-RO" sz="2400" dirty="0" smtClean="0">
                <a:solidFill>
                  <a:schemeClr val="bg1"/>
                </a:solidFill>
              </a:rPr>
              <a:t>2.                          2. </a:t>
            </a:r>
            <a:r>
              <a:rPr lang="ro-RO" sz="2600" dirty="0" smtClean="0">
                <a:solidFill>
                  <a:schemeClr val="bg1"/>
                </a:solidFill>
              </a:rPr>
              <a:t>Numește eroii din benzile </a:t>
            </a:r>
          </a:p>
          <a:p>
            <a:r>
              <a:rPr lang="ro-RO" sz="2600" dirty="0">
                <a:solidFill>
                  <a:schemeClr val="bg1"/>
                </a:solidFill>
              </a:rPr>
              <a:t> </a:t>
            </a:r>
            <a:r>
              <a:rPr lang="ro-RO" sz="2600" dirty="0" smtClean="0">
                <a:solidFill>
                  <a:schemeClr val="bg1"/>
                </a:solidFill>
              </a:rPr>
              <a:t>                           desenate create de Stan Lee.</a:t>
            </a:r>
          </a:p>
          <a:p>
            <a:r>
              <a:rPr lang="ro-RO" sz="2400" dirty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                           3. Care este preferatul tău?</a:t>
            </a:r>
          </a:p>
          <a:p>
            <a:r>
              <a:rPr lang="ro-RO" sz="2400" dirty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                           4. Ce diferență există între un erou din </a:t>
            </a:r>
          </a:p>
          <a:p>
            <a:r>
              <a:rPr lang="ro-RO" sz="2400" dirty="0">
                <a:solidFill>
                  <a:schemeClr val="bg1"/>
                </a:solidFill>
              </a:rPr>
              <a:t> </a:t>
            </a:r>
            <a:r>
              <a:rPr lang="ro-RO" sz="2400" dirty="0" smtClean="0">
                <a:solidFill>
                  <a:schemeClr val="bg1"/>
                </a:solidFill>
              </a:rPr>
              <a:t>                           film sau benzi desenate și unul din viața             reală din zilele noastre?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4" y="3179041"/>
            <a:ext cx="2355273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9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Concluzii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o-RO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comportamental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transformat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de-a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lungul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secolelor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dar esența fiecărui erou, indiferent de perioada istorică, este înfăptuirea binelui și a dreptății.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grec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caracterizat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noblețea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originii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divine,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unicitate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idealizat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artiști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Eroul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contemporan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omul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obișnuit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sub multiple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înfățișări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Televiziunea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ziarele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revistele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un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impunerea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eroilor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contemporani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Temă pentru acasă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2347"/>
              </p:ext>
            </p:extLst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47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000">
        <p14:reveal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259</TotalTime>
  <Words>462</Words>
  <Application>Microsoft Office PowerPoint</Application>
  <PresentationFormat>Widescreen</PresentationFormat>
  <Paragraphs>59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Times New Roman</vt:lpstr>
      <vt:lpstr>Wingdings 3</vt:lpstr>
      <vt:lpstr>Ion Boardroom</vt:lpstr>
      <vt:lpstr>Modele comportamentale eroice de-a lungul timpului</vt:lpstr>
      <vt:lpstr>Ce este un erou?</vt:lpstr>
      <vt:lpstr>Tipuri de eroi</vt:lpstr>
      <vt:lpstr>Eroi și semizei din mitologia greacă 1. Vizionează videoclipul din link 2. Numește eroul ipostaziat în fiecare dintre cele patru imagini de mai jos</vt:lpstr>
      <vt:lpstr>Stan Lee- geniul benzilor desenate cu supereroi Marvel</vt:lpstr>
      <vt:lpstr>Concluzii </vt:lpstr>
      <vt:lpstr>Temă pentru acasă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Modele comportamentale de-a lungul timpului</dc:title>
  <dc:creator>Windows User</dc:creator>
  <cp:lastModifiedBy>Windows User</cp:lastModifiedBy>
  <cp:revision>42</cp:revision>
  <dcterms:created xsi:type="dcterms:W3CDTF">2020-05-06T11:23:53Z</dcterms:created>
  <dcterms:modified xsi:type="dcterms:W3CDTF">2020-06-01T13:10:21Z</dcterms:modified>
</cp:coreProperties>
</file>